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2" r:id="rId5"/>
    <p:sldId id="266" r:id="rId6"/>
    <p:sldId id="268" r:id="rId7"/>
    <p:sldId id="267" r:id="rId8"/>
    <p:sldId id="261" r:id="rId9"/>
    <p:sldId id="270" r:id="rId10"/>
    <p:sldId id="269" r:id="rId11"/>
    <p:sldId id="271" r:id="rId12"/>
    <p:sldId id="272" r:id="rId13"/>
    <p:sldId id="273" r:id="rId14"/>
    <p:sldId id="274" r:id="rId15"/>
    <p:sldId id="259" r:id="rId16"/>
    <p:sldId id="275" r:id="rId17"/>
    <p:sldId id="276" r:id="rId18"/>
    <p:sldId id="277" r:id="rId19"/>
    <p:sldId id="264" r:id="rId20"/>
    <p:sldId id="257" r:id="rId21"/>
    <p:sldId id="265" r:id="rId22"/>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p:scale>
          <a:sx n="90" d="100"/>
          <a:sy n="90" d="100"/>
        </p:scale>
        <p:origin x="4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EED653-7C01-4E2D-9DAE-B8B8C65C12A9}" type="doc">
      <dgm:prSet loTypeId="urn:microsoft.com/office/officeart/2005/8/layout/hProcess9" loCatId="process" qsTypeId="urn:microsoft.com/office/officeart/2005/8/quickstyle/simple3" qsCatId="simple" csTypeId="urn:microsoft.com/office/officeart/2005/8/colors/accent5_4" csCatId="accent5" phldr="1"/>
      <dgm:spPr/>
      <dgm:t>
        <a:bodyPr/>
        <a:lstStyle/>
        <a:p>
          <a:endParaRPr lang="en-US"/>
        </a:p>
      </dgm:t>
    </dgm:pt>
    <dgm:pt modelId="{E2F14975-B7FD-431F-BFE5-0D9E4A6C80B1}">
      <dgm:prSet phldrT="[Text]"/>
      <dgm:spPr/>
      <dgm:t>
        <a:bodyPr/>
        <a:lstStyle/>
        <a:p>
          <a:r>
            <a:rPr lang="en-US" dirty="0"/>
            <a:t>Who is a Data Scientist?</a:t>
          </a:r>
        </a:p>
      </dgm:t>
    </dgm:pt>
    <dgm:pt modelId="{1D33C862-EE2B-41BB-A636-4B73E1633944}" type="parTrans" cxnId="{A21E83F6-F193-4E5A-B8A8-73D1A688AF47}">
      <dgm:prSet/>
      <dgm:spPr/>
      <dgm:t>
        <a:bodyPr/>
        <a:lstStyle/>
        <a:p>
          <a:endParaRPr lang="en-US"/>
        </a:p>
      </dgm:t>
    </dgm:pt>
    <dgm:pt modelId="{4485E5CF-25AB-4959-9341-D23617147BE2}" type="sibTrans" cxnId="{A21E83F6-F193-4E5A-B8A8-73D1A688AF47}">
      <dgm:prSet/>
      <dgm:spPr/>
      <dgm:t>
        <a:bodyPr/>
        <a:lstStyle/>
        <a:p>
          <a:endParaRPr lang="en-US"/>
        </a:p>
      </dgm:t>
    </dgm:pt>
    <dgm:pt modelId="{118EB80D-8A89-4C83-8955-E3124336037A}">
      <dgm:prSet phldrT="[Text]"/>
      <dgm:spPr/>
      <dgm:t>
        <a:bodyPr/>
        <a:lstStyle/>
        <a:p>
          <a:r>
            <a:rPr lang="en-US" dirty="0"/>
            <a:t>What are the applications of Data Science?</a:t>
          </a:r>
        </a:p>
      </dgm:t>
    </dgm:pt>
    <dgm:pt modelId="{88F3D867-7F64-4D89-87BE-2F0FEDD12A46}" type="parTrans" cxnId="{28684D95-E965-4AC4-B9E8-21E48ED84345}">
      <dgm:prSet/>
      <dgm:spPr/>
      <dgm:t>
        <a:bodyPr/>
        <a:lstStyle/>
        <a:p>
          <a:endParaRPr lang="en-US"/>
        </a:p>
      </dgm:t>
    </dgm:pt>
    <dgm:pt modelId="{4D93B4E8-A663-4855-AD39-062FD1A0C069}" type="sibTrans" cxnId="{28684D95-E965-4AC4-B9E8-21E48ED84345}">
      <dgm:prSet/>
      <dgm:spPr/>
      <dgm:t>
        <a:bodyPr/>
        <a:lstStyle/>
        <a:p>
          <a:endParaRPr lang="en-US"/>
        </a:p>
      </dgm:t>
    </dgm:pt>
    <dgm:pt modelId="{24D7F6B5-0529-4B86-B135-CDF78E160137}">
      <dgm:prSet/>
      <dgm:spPr/>
      <dgm:t>
        <a:bodyPr/>
        <a:lstStyle/>
        <a:p>
          <a:r>
            <a:rPr lang="en-US" dirty="0"/>
            <a:t>What have Data Scientists achieved?</a:t>
          </a:r>
        </a:p>
      </dgm:t>
    </dgm:pt>
    <dgm:pt modelId="{F428CA36-9300-47F0-A3BE-CBB522C769B5}" type="parTrans" cxnId="{07A29526-0150-4907-B9EA-198100BB94B3}">
      <dgm:prSet/>
      <dgm:spPr/>
      <dgm:t>
        <a:bodyPr/>
        <a:lstStyle/>
        <a:p>
          <a:endParaRPr lang="en-US"/>
        </a:p>
      </dgm:t>
    </dgm:pt>
    <dgm:pt modelId="{77738CCD-75DB-4604-85C1-CA3ACFF5124B}" type="sibTrans" cxnId="{07A29526-0150-4907-B9EA-198100BB94B3}">
      <dgm:prSet/>
      <dgm:spPr/>
      <dgm:t>
        <a:bodyPr/>
        <a:lstStyle/>
        <a:p>
          <a:endParaRPr lang="en-US"/>
        </a:p>
      </dgm:t>
    </dgm:pt>
    <dgm:pt modelId="{3F18AF3E-382A-4161-BF79-A65E29A6A8AA}">
      <dgm:prSet phldrT="[Text]"/>
      <dgm:spPr/>
      <dgm:t>
        <a:bodyPr/>
        <a:lstStyle/>
        <a:p>
          <a:r>
            <a:rPr lang="en-US" dirty="0"/>
            <a:t>Definition of Terms</a:t>
          </a:r>
        </a:p>
      </dgm:t>
    </dgm:pt>
    <dgm:pt modelId="{CF897745-AE06-452A-A2C2-C423544CCD8E}" type="parTrans" cxnId="{42F19CC0-A717-4100-AF32-06F27BA90B6F}">
      <dgm:prSet/>
      <dgm:spPr/>
      <dgm:t>
        <a:bodyPr/>
        <a:lstStyle/>
        <a:p>
          <a:endParaRPr lang="en-US"/>
        </a:p>
      </dgm:t>
    </dgm:pt>
    <dgm:pt modelId="{27CDB58F-E14F-4237-9B1F-89C8CA9371F6}" type="sibTrans" cxnId="{42F19CC0-A717-4100-AF32-06F27BA90B6F}">
      <dgm:prSet/>
      <dgm:spPr/>
      <dgm:t>
        <a:bodyPr/>
        <a:lstStyle/>
        <a:p>
          <a:endParaRPr lang="en-US"/>
        </a:p>
      </dgm:t>
    </dgm:pt>
    <dgm:pt modelId="{F47EF9AC-3CA6-42C3-88D7-0249B55B3E81}">
      <dgm:prSet phldrT="[Text]"/>
      <dgm:spPr/>
      <dgm:t>
        <a:bodyPr/>
        <a:lstStyle/>
        <a:p>
          <a:r>
            <a:rPr lang="en-US" dirty="0"/>
            <a:t>Why do we need Data Scientists?</a:t>
          </a:r>
        </a:p>
      </dgm:t>
    </dgm:pt>
    <dgm:pt modelId="{5F7C33D5-FEE2-4190-B462-F1E2B6960D6A}" type="parTrans" cxnId="{969B3EC7-9AAB-49CD-BF47-C25D810ED92E}">
      <dgm:prSet/>
      <dgm:spPr/>
      <dgm:t>
        <a:bodyPr/>
        <a:lstStyle/>
        <a:p>
          <a:endParaRPr lang="en-US"/>
        </a:p>
      </dgm:t>
    </dgm:pt>
    <dgm:pt modelId="{58ABE4F1-E193-4D5B-99EC-EDD912C938A7}" type="sibTrans" cxnId="{969B3EC7-9AAB-49CD-BF47-C25D810ED92E}">
      <dgm:prSet/>
      <dgm:spPr/>
      <dgm:t>
        <a:bodyPr/>
        <a:lstStyle/>
        <a:p>
          <a:endParaRPr lang="en-US"/>
        </a:p>
      </dgm:t>
    </dgm:pt>
    <dgm:pt modelId="{D5903E10-070F-46C3-96E1-A01F8E90092E}">
      <dgm:prSet/>
      <dgm:spPr/>
      <dgm:t>
        <a:bodyPr/>
        <a:lstStyle/>
        <a:p>
          <a:r>
            <a:rPr lang="en-US" dirty="0"/>
            <a:t>How to be a Data Scientist?</a:t>
          </a:r>
        </a:p>
      </dgm:t>
    </dgm:pt>
    <dgm:pt modelId="{D574E2A1-C3A6-4F35-8B8F-2660CF05AF60}" type="parTrans" cxnId="{3E3075E2-4D72-4ED2-8BE6-5CF52E17C714}">
      <dgm:prSet/>
      <dgm:spPr/>
      <dgm:t>
        <a:bodyPr/>
        <a:lstStyle/>
        <a:p>
          <a:endParaRPr lang="en-US"/>
        </a:p>
      </dgm:t>
    </dgm:pt>
    <dgm:pt modelId="{590EE71F-FCCD-4A63-94BF-F6572217DC97}" type="sibTrans" cxnId="{3E3075E2-4D72-4ED2-8BE6-5CF52E17C714}">
      <dgm:prSet/>
      <dgm:spPr/>
      <dgm:t>
        <a:bodyPr/>
        <a:lstStyle/>
        <a:p>
          <a:endParaRPr lang="en-US"/>
        </a:p>
      </dgm:t>
    </dgm:pt>
    <dgm:pt modelId="{57210405-6482-44F1-9278-F699DE0A714F}" type="pres">
      <dgm:prSet presAssocID="{6DEED653-7C01-4E2D-9DAE-B8B8C65C12A9}" presName="CompostProcess" presStyleCnt="0">
        <dgm:presLayoutVars>
          <dgm:dir/>
          <dgm:resizeHandles val="exact"/>
        </dgm:presLayoutVars>
      </dgm:prSet>
      <dgm:spPr/>
    </dgm:pt>
    <dgm:pt modelId="{78CEFFD2-0E63-4115-B490-3585F9D67FF9}" type="pres">
      <dgm:prSet presAssocID="{6DEED653-7C01-4E2D-9DAE-B8B8C65C12A9}" presName="arrow" presStyleLbl="bgShp" presStyleIdx="0" presStyleCnt="1"/>
      <dgm:spPr/>
    </dgm:pt>
    <dgm:pt modelId="{787A2BBA-DABB-46D5-AF74-83CEB667FE88}" type="pres">
      <dgm:prSet presAssocID="{6DEED653-7C01-4E2D-9DAE-B8B8C65C12A9}" presName="linearProcess" presStyleCnt="0"/>
      <dgm:spPr/>
    </dgm:pt>
    <dgm:pt modelId="{1E1DF20D-324E-4E49-B63D-336810537A2E}" type="pres">
      <dgm:prSet presAssocID="{3F18AF3E-382A-4161-BF79-A65E29A6A8AA}" presName="textNode" presStyleLbl="node1" presStyleIdx="0" presStyleCnt="6">
        <dgm:presLayoutVars>
          <dgm:bulletEnabled val="1"/>
        </dgm:presLayoutVars>
      </dgm:prSet>
      <dgm:spPr/>
    </dgm:pt>
    <dgm:pt modelId="{597EF7F1-28D3-43AD-98DB-3B113EE26BB0}" type="pres">
      <dgm:prSet presAssocID="{27CDB58F-E14F-4237-9B1F-89C8CA9371F6}" presName="sibTrans" presStyleCnt="0"/>
      <dgm:spPr/>
    </dgm:pt>
    <dgm:pt modelId="{DA0B9AA6-1E7C-4448-BC64-F9F6AF2F8C02}" type="pres">
      <dgm:prSet presAssocID="{F47EF9AC-3CA6-42C3-88D7-0249B55B3E81}" presName="textNode" presStyleLbl="node1" presStyleIdx="1" presStyleCnt="6">
        <dgm:presLayoutVars>
          <dgm:bulletEnabled val="1"/>
        </dgm:presLayoutVars>
      </dgm:prSet>
      <dgm:spPr/>
    </dgm:pt>
    <dgm:pt modelId="{27772D07-4F13-4FB9-A073-7E96CA34E457}" type="pres">
      <dgm:prSet presAssocID="{58ABE4F1-E193-4D5B-99EC-EDD912C938A7}" presName="sibTrans" presStyleCnt="0"/>
      <dgm:spPr/>
    </dgm:pt>
    <dgm:pt modelId="{E7F9F5F7-C096-425C-9FD3-5824D40FEC86}" type="pres">
      <dgm:prSet presAssocID="{E2F14975-B7FD-431F-BFE5-0D9E4A6C80B1}" presName="textNode" presStyleLbl="node1" presStyleIdx="2" presStyleCnt="6">
        <dgm:presLayoutVars>
          <dgm:bulletEnabled val="1"/>
        </dgm:presLayoutVars>
      </dgm:prSet>
      <dgm:spPr/>
    </dgm:pt>
    <dgm:pt modelId="{8F5D6E59-D669-4484-9384-44C6476E9BCE}" type="pres">
      <dgm:prSet presAssocID="{4485E5CF-25AB-4959-9341-D23617147BE2}" presName="sibTrans" presStyleCnt="0"/>
      <dgm:spPr/>
    </dgm:pt>
    <dgm:pt modelId="{D6CCFB05-C70D-4331-8BBF-0E2832073E2E}" type="pres">
      <dgm:prSet presAssocID="{118EB80D-8A89-4C83-8955-E3124336037A}" presName="textNode" presStyleLbl="node1" presStyleIdx="3" presStyleCnt="6">
        <dgm:presLayoutVars>
          <dgm:bulletEnabled val="1"/>
        </dgm:presLayoutVars>
      </dgm:prSet>
      <dgm:spPr/>
    </dgm:pt>
    <dgm:pt modelId="{B2B13DC2-D8E6-4B69-A4DB-4F93D4C3EE38}" type="pres">
      <dgm:prSet presAssocID="{4D93B4E8-A663-4855-AD39-062FD1A0C069}" presName="sibTrans" presStyleCnt="0"/>
      <dgm:spPr/>
    </dgm:pt>
    <dgm:pt modelId="{D7D477AB-4C11-480C-83F1-316012146D7B}" type="pres">
      <dgm:prSet presAssocID="{24D7F6B5-0529-4B86-B135-CDF78E160137}" presName="textNode" presStyleLbl="node1" presStyleIdx="4" presStyleCnt="6">
        <dgm:presLayoutVars>
          <dgm:bulletEnabled val="1"/>
        </dgm:presLayoutVars>
      </dgm:prSet>
      <dgm:spPr/>
    </dgm:pt>
    <dgm:pt modelId="{D4064FD5-F8E7-43C7-809B-75092D8BF8D0}" type="pres">
      <dgm:prSet presAssocID="{77738CCD-75DB-4604-85C1-CA3ACFF5124B}" presName="sibTrans" presStyleCnt="0"/>
      <dgm:spPr/>
    </dgm:pt>
    <dgm:pt modelId="{B05F5733-C69B-4E33-B68F-520380381E00}" type="pres">
      <dgm:prSet presAssocID="{D5903E10-070F-46C3-96E1-A01F8E90092E}" presName="textNode" presStyleLbl="node1" presStyleIdx="5" presStyleCnt="6">
        <dgm:presLayoutVars>
          <dgm:bulletEnabled val="1"/>
        </dgm:presLayoutVars>
      </dgm:prSet>
      <dgm:spPr/>
    </dgm:pt>
  </dgm:ptLst>
  <dgm:cxnLst>
    <dgm:cxn modelId="{07A29526-0150-4907-B9EA-198100BB94B3}" srcId="{6DEED653-7C01-4E2D-9DAE-B8B8C65C12A9}" destId="{24D7F6B5-0529-4B86-B135-CDF78E160137}" srcOrd="4" destOrd="0" parTransId="{F428CA36-9300-47F0-A3BE-CBB522C769B5}" sibTransId="{77738CCD-75DB-4604-85C1-CA3ACFF5124B}"/>
    <dgm:cxn modelId="{F9E1B32F-2C8A-4A28-B4EB-3208E7AC8A73}" type="presOf" srcId="{E2F14975-B7FD-431F-BFE5-0D9E4A6C80B1}" destId="{E7F9F5F7-C096-425C-9FD3-5824D40FEC86}" srcOrd="0" destOrd="0" presId="urn:microsoft.com/office/officeart/2005/8/layout/hProcess9"/>
    <dgm:cxn modelId="{89C45762-3D10-4F66-82C8-F21BB5C4A411}" type="presOf" srcId="{24D7F6B5-0529-4B86-B135-CDF78E160137}" destId="{D7D477AB-4C11-480C-83F1-316012146D7B}" srcOrd="0" destOrd="0" presId="urn:microsoft.com/office/officeart/2005/8/layout/hProcess9"/>
    <dgm:cxn modelId="{51FCE94A-6E9E-424A-A54E-01EEF737CA92}" type="presOf" srcId="{6DEED653-7C01-4E2D-9DAE-B8B8C65C12A9}" destId="{57210405-6482-44F1-9278-F699DE0A714F}" srcOrd="0" destOrd="0" presId="urn:microsoft.com/office/officeart/2005/8/layout/hProcess9"/>
    <dgm:cxn modelId="{0801E36E-1AB4-4321-8BA4-9D0FF41B733C}" type="presOf" srcId="{D5903E10-070F-46C3-96E1-A01F8E90092E}" destId="{B05F5733-C69B-4E33-B68F-520380381E00}" srcOrd="0" destOrd="0" presId="urn:microsoft.com/office/officeart/2005/8/layout/hProcess9"/>
    <dgm:cxn modelId="{A46B8079-AB9A-4B40-9E16-3DE5352E6FDF}" type="presOf" srcId="{F47EF9AC-3CA6-42C3-88D7-0249B55B3E81}" destId="{DA0B9AA6-1E7C-4448-BC64-F9F6AF2F8C02}" srcOrd="0" destOrd="0" presId="urn:microsoft.com/office/officeart/2005/8/layout/hProcess9"/>
    <dgm:cxn modelId="{28684D95-E965-4AC4-B9E8-21E48ED84345}" srcId="{6DEED653-7C01-4E2D-9DAE-B8B8C65C12A9}" destId="{118EB80D-8A89-4C83-8955-E3124336037A}" srcOrd="3" destOrd="0" parTransId="{88F3D867-7F64-4D89-87BE-2F0FEDD12A46}" sibTransId="{4D93B4E8-A663-4855-AD39-062FD1A0C069}"/>
    <dgm:cxn modelId="{8947DE9C-2C07-41BD-9943-6ABE7D54DD23}" type="presOf" srcId="{3F18AF3E-382A-4161-BF79-A65E29A6A8AA}" destId="{1E1DF20D-324E-4E49-B63D-336810537A2E}" srcOrd="0" destOrd="0" presId="urn:microsoft.com/office/officeart/2005/8/layout/hProcess9"/>
    <dgm:cxn modelId="{42F19CC0-A717-4100-AF32-06F27BA90B6F}" srcId="{6DEED653-7C01-4E2D-9DAE-B8B8C65C12A9}" destId="{3F18AF3E-382A-4161-BF79-A65E29A6A8AA}" srcOrd="0" destOrd="0" parTransId="{CF897745-AE06-452A-A2C2-C423544CCD8E}" sibTransId="{27CDB58F-E14F-4237-9B1F-89C8CA9371F6}"/>
    <dgm:cxn modelId="{969B3EC7-9AAB-49CD-BF47-C25D810ED92E}" srcId="{6DEED653-7C01-4E2D-9DAE-B8B8C65C12A9}" destId="{F47EF9AC-3CA6-42C3-88D7-0249B55B3E81}" srcOrd="1" destOrd="0" parTransId="{5F7C33D5-FEE2-4190-B462-F1E2B6960D6A}" sibTransId="{58ABE4F1-E193-4D5B-99EC-EDD912C938A7}"/>
    <dgm:cxn modelId="{3E3075E2-4D72-4ED2-8BE6-5CF52E17C714}" srcId="{6DEED653-7C01-4E2D-9DAE-B8B8C65C12A9}" destId="{D5903E10-070F-46C3-96E1-A01F8E90092E}" srcOrd="5" destOrd="0" parTransId="{D574E2A1-C3A6-4F35-8B8F-2660CF05AF60}" sibTransId="{590EE71F-FCCD-4A63-94BF-F6572217DC97}"/>
    <dgm:cxn modelId="{A21E83F6-F193-4E5A-B8A8-73D1A688AF47}" srcId="{6DEED653-7C01-4E2D-9DAE-B8B8C65C12A9}" destId="{E2F14975-B7FD-431F-BFE5-0D9E4A6C80B1}" srcOrd="2" destOrd="0" parTransId="{1D33C862-EE2B-41BB-A636-4B73E1633944}" sibTransId="{4485E5CF-25AB-4959-9341-D23617147BE2}"/>
    <dgm:cxn modelId="{126CA8FC-11F0-4F37-893E-9CEEE33D4102}" type="presOf" srcId="{118EB80D-8A89-4C83-8955-E3124336037A}" destId="{D6CCFB05-C70D-4331-8BBF-0E2832073E2E}" srcOrd="0" destOrd="0" presId="urn:microsoft.com/office/officeart/2005/8/layout/hProcess9"/>
    <dgm:cxn modelId="{40187465-D9B6-4539-95B8-74DC2C3639DC}" type="presParOf" srcId="{57210405-6482-44F1-9278-F699DE0A714F}" destId="{78CEFFD2-0E63-4115-B490-3585F9D67FF9}" srcOrd="0" destOrd="0" presId="urn:microsoft.com/office/officeart/2005/8/layout/hProcess9"/>
    <dgm:cxn modelId="{83E074B7-95E7-4C75-A2FA-08ED4803BA88}" type="presParOf" srcId="{57210405-6482-44F1-9278-F699DE0A714F}" destId="{787A2BBA-DABB-46D5-AF74-83CEB667FE88}" srcOrd="1" destOrd="0" presId="urn:microsoft.com/office/officeart/2005/8/layout/hProcess9"/>
    <dgm:cxn modelId="{D833894C-4842-458F-81A4-D57DC8A56517}" type="presParOf" srcId="{787A2BBA-DABB-46D5-AF74-83CEB667FE88}" destId="{1E1DF20D-324E-4E49-B63D-336810537A2E}" srcOrd="0" destOrd="0" presId="urn:microsoft.com/office/officeart/2005/8/layout/hProcess9"/>
    <dgm:cxn modelId="{047EBFB2-2657-46F8-AC03-7AD74579E561}" type="presParOf" srcId="{787A2BBA-DABB-46D5-AF74-83CEB667FE88}" destId="{597EF7F1-28D3-43AD-98DB-3B113EE26BB0}" srcOrd="1" destOrd="0" presId="urn:microsoft.com/office/officeart/2005/8/layout/hProcess9"/>
    <dgm:cxn modelId="{A505BEA2-1BAC-41C3-BC23-4C3FB243D88C}" type="presParOf" srcId="{787A2BBA-DABB-46D5-AF74-83CEB667FE88}" destId="{DA0B9AA6-1E7C-4448-BC64-F9F6AF2F8C02}" srcOrd="2" destOrd="0" presId="urn:microsoft.com/office/officeart/2005/8/layout/hProcess9"/>
    <dgm:cxn modelId="{42C5263A-66A6-4871-8FEC-F489750F910E}" type="presParOf" srcId="{787A2BBA-DABB-46D5-AF74-83CEB667FE88}" destId="{27772D07-4F13-4FB9-A073-7E96CA34E457}" srcOrd="3" destOrd="0" presId="urn:microsoft.com/office/officeart/2005/8/layout/hProcess9"/>
    <dgm:cxn modelId="{3B579658-B07B-411B-92F1-E4FE9E45CDEB}" type="presParOf" srcId="{787A2BBA-DABB-46D5-AF74-83CEB667FE88}" destId="{E7F9F5F7-C096-425C-9FD3-5824D40FEC86}" srcOrd="4" destOrd="0" presId="urn:microsoft.com/office/officeart/2005/8/layout/hProcess9"/>
    <dgm:cxn modelId="{D4126FD6-8C90-453E-9A4D-85E4B9D271C1}" type="presParOf" srcId="{787A2BBA-DABB-46D5-AF74-83CEB667FE88}" destId="{8F5D6E59-D669-4484-9384-44C6476E9BCE}" srcOrd="5" destOrd="0" presId="urn:microsoft.com/office/officeart/2005/8/layout/hProcess9"/>
    <dgm:cxn modelId="{EE2A377B-62FF-4481-8B9C-4C9C7FD6359E}" type="presParOf" srcId="{787A2BBA-DABB-46D5-AF74-83CEB667FE88}" destId="{D6CCFB05-C70D-4331-8BBF-0E2832073E2E}" srcOrd="6" destOrd="0" presId="urn:microsoft.com/office/officeart/2005/8/layout/hProcess9"/>
    <dgm:cxn modelId="{50D0005F-DC97-4964-A1BB-92A5A1CC12FA}" type="presParOf" srcId="{787A2BBA-DABB-46D5-AF74-83CEB667FE88}" destId="{B2B13DC2-D8E6-4B69-A4DB-4F93D4C3EE38}" srcOrd="7" destOrd="0" presId="urn:microsoft.com/office/officeart/2005/8/layout/hProcess9"/>
    <dgm:cxn modelId="{E5EF6ADB-D0B1-4F9B-9F83-B6252CB39711}" type="presParOf" srcId="{787A2BBA-DABB-46D5-AF74-83CEB667FE88}" destId="{D7D477AB-4C11-480C-83F1-316012146D7B}" srcOrd="8" destOrd="0" presId="urn:microsoft.com/office/officeart/2005/8/layout/hProcess9"/>
    <dgm:cxn modelId="{6404E918-6AD2-48A2-9968-24104FF70393}" type="presParOf" srcId="{787A2BBA-DABB-46D5-AF74-83CEB667FE88}" destId="{D4064FD5-F8E7-43C7-809B-75092D8BF8D0}" srcOrd="9" destOrd="0" presId="urn:microsoft.com/office/officeart/2005/8/layout/hProcess9"/>
    <dgm:cxn modelId="{09F2E03D-7B85-474A-AF85-333401994DF9}" type="presParOf" srcId="{787A2BBA-DABB-46D5-AF74-83CEB667FE88}" destId="{B05F5733-C69B-4E33-B68F-520380381E00}"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8CD40-B375-4AB6-ABCF-0D4A42CFCA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B6F0A27-5DE6-4FC0-B2CE-AA870A6D0ECA}">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Data Science</a:t>
          </a:r>
        </a:p>
      </dgm:t>
    </dgm:pt>
    <dgm:pt modelId="{84414894-27AB-4ACE-8635-5053943A2401}" type="parTrans" cxnId="{8841704A-CCBC-40E0-88E9-754D41E9326F}">
      <dgm:prSet/>
      <dgm:spPr/>
      <dgm:t>
        <a:bodyPr/>
        <a:lstStyle/>
        <a:p>
          <a:endParaRPr lang="en-US" sz="2400" b="1"/>
        </a:p>
      </dgm:t>
    </dgm:pt>
    <dgm:pt modelId="{D7E343A3-4578-49CB-8925-3D615F80C63B}" type="sibTrans" cxnId="{8841704A-CCBC-40E0-88E9-754D41E9326F}">
      <dgm:prSet/>
      <dgm:spPr/>
      <dgm:t>
        <a:bodyPr/>
        <a:lstStyle/>
        <a:p>
          <a:endParaRPr lang="en-US" sz="2400" b="1"/>
        </a:p>
      </dgm:t>
    </dgm:pt>
    <dgm:pt modelId="{5770885F-1FEF-4064-B047-94854AE90AB0}">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Artificial Intelligence</a:t>
          </a:r>
        </a:p>
      </dgm:t>
    </dgm:pt>
    <dgm:pt modelId="{8F83D509-F2BA-4E8F-901D-7874E93189F0}" type="parTrans" cxnId="{BFAF7A75-C5D4-45AC-80DF-350EBA616BEC}">
      <dgm:prSet/>
      <dgm:spPr/>
      <dgm:t>
        <a:bodyPr/>
        <a:lstStyle/>
        <a:p>
          <a:endParaRPr lang="en-US" sz="2400" b="1"/>
        </a:p>
      </dgm:t>
    </dgm:pt>
    <dgm:pt modelId="{CAECAE91-2954-4D92-9C59-15156242FA0A}" type="sibTrans" cxnId="{BFAF7A75-C5D4-45AC-80DF-350EBA616BEC}">
      <dgm:prSet/>
      <dgm:spPr/>
      <dgm:t>
        <a:bodyPr/>
        <a:lstStyle/>
        <a:p>
          <a:endParaRPr lang="en-US" sz="2400" b="1"/>
        </a:p>
      </dgm:t>
    </dgm:pt>
    <dgm:pt modelId="{0A2F8F60-43D7-4A26-885C-5D13ADF547FD}">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Deep Learning</a:t>
          </a:r>
        </a:p>
      </dgm:t>
    </dgm:pt>
    <dgm:pt modelId="{808B0554-E38B-4CF4-A19A-DF12B2A5BB5C}" type="parTrans" cxnId="{6D781BA6-ADCA-426E-B5D3-DB52B1EBB545}">
      <dgm:prSet/>
      <dgm:spPr/>
      <dgm:t>
        <a:bodyPr/>
        <a:lstStyle/>
        <a:p>
          <a:endParaRPr lang="en-US" sz="2400" b="1"/>
        </a:p>
      </dgm:t>
    </dgm:pt>
    <dgm:pt modelId="{4E413CCB-BDF3-45B2-BB0F-D1BB919ADA91}" type="sibTrans" cxnId="{6D781BA6-ADCA-426E-B5D3-DB52B1EBB545}">
      <dgm:prSet/>
      <dgm:spPr/>
      <dgm:t>
        <a:bodyPr/>
        <a:lstStyle/>
        <a:p>
          <a:endParaRPr lang="en-US" sz="2400" b="1"/>
        </a:p>
      </dgm:t>
    </dgm:pt>
    <dgm:pt modelId="{6E9E29FE-6085-49B7-AD18-248A940CD252}">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Machine Learning</a:t>
          </a:r>
        </a:p>
      </dgm:t>
    </dgm:pt>
    <dgm:pt modelId="{2DF8FD8C-DC1A-4097-A75A-7D17865D041D}" type="parTrans" cxnId="{571C066D-8C79-4723-AECE-45312EDD14BE}">
      <dgm:prSet/>
      <dgm:spPr/>
      <dgm:t>
        <a:bodyPr/>
        <a:lstStyle/>
        <a:p>
          <a:endParaRPr lang="en-US" sz="2400" b="1"/>
        </a:p>
      </dgm:t>
    </dgm:pt>
    <dgm:pt modelId="{42FA41C0-4668-4547-925E-0FF3835D79D8}" type="sibTrans" cxnId="{571C066D-8C79-4723-AECE-45312EDD14BE}">
      <dgm:prSet/>
      <dgm:spPr/>
      <dgm:t>
        <a:bodyPr/>
        <a:lstStyle/>
        <a:p>
          <a:endParaRPr lang="en-US" sz="2400" b="1"/>
        </a:p>
      </dgm:t>
    </dgm:pt>
    <dgm:pt modelId="{D83B0068-58BE-4DFB-9162-35555EA257B0}" type="pres">
      <dgm:prSet presAssocID="{5BC8CD40-B375-4AB6-ABCF-0D4A42CFCA0B}" presName="diagram" presStyleCnt="0">
        <dgm:presLayoutVars>
          <dgm:dir/>
          <dgm:resizeHandles val="exact"/>
        </dgm:presLayoutVars>
      </dgm:prSet>
      <dgm:spPr/>
    </dgm:pt>
    <dgm:pt modelId="{416133F9-F0B3-4631-AB93-2A7F0C1E7698}" type="pres">
      <dgm:prSet presAssocID="{3B6F0A27-5DE6-4FC0-B2CE-AA870A6D0ECA}" presName="node" presStyleLbl="node1" presStyleIdx="0" presStyleCnt="4">
        <dgm:presLayoutVars>
          <dgm:bulletEnabled val="1"/>
        </dgm:presLayoutVars>
      </dgm:prSet>
      <dgm:spPr/>
    </dgm:pt>
    <dgm:pt modelId="{AAB7636B-9A2E-4372-A72B-65F6A1DFCD76}" type="pres">
      <dgm:prSet presAssocID="{D7E343A3-4578-49CB-8925-3D615F80C63B}" presName="sibTrans" presStyleCnt="0"/>
      <dgm:spPr/>
    </dgm:pt>
    <dgm:pt modelId="{FB10A708-DC38-4D64-91CE-DB0CFF1F5E1F}" type="pres">
      <dgm:prSet presAssocID="{6E9E29FE-6085-49B7-AD18-248A940CD252}" presName="node" presStyleLbl="node1" presStyleIdx="1" presStyleCnt="4">
        <dgm:presLayoutVars>
          <dgm:bulletEnabled val="1"/>
        </dgm:presLayoutVars>
      </dgm:prSet>
      <dgm:spPr/>
    </dgm:pt>
    <dgm:pt modelId="{3136A7F2-DBE5-413A-83D7-8A9A3685C6A4}" type="pres">
      <dgm:prSet presAssocID="{42FA41C0-4668-4547-925E-0FF3835D79D8}" presName="sibTrans" presStyleCnt="0"/>
      <dgm:spPr/>
    </dgm:pt>
    <dgm:pt modelId="{7FA22041-BAC9-4E20-B764-50B016436905}" type="pres">
      <dgm:prSet presAssocID="{5770885F-1FEF-4064-B047-94854AE90AB0}" presName="node" presStyleLbl="node1" presStyleIdx="2" presStyleCnt="4">
        <dgm:presLayoutVars>
          <dgm:bulletEnabled val="1"/>
        </dgm:presLayoutVars>
      </dgm:prSet>
      <dgm:spPr/>
    </dgm:pt>
    <dgm:pt modelId="{2145CE88-F8C5-43DB-9FDD-330FFD9BE195}" type="pres">
      <dgm:prSet presAssocID="{CAECAE91-2954-4D92-9C59-15156242FA0A}" presName="sibTrans" presStyleCnt="0"/>
      <dgm:spPr/>
    </dgm:pt>
    <dgm:pt modelId="{2326C3BF-1F5C-40DD-81AF-3B99DB93F358}" type="pres">
      <dgm:prSet presAssocID="{0A2F8F60-43D7-4A26-885C-5D13ADF547FD}" presName="node" presStyleLbl="node1" presStyleIdx="3" presStyleCnt="4">
        <dgm:presLayoutVars>
          <dgm:bulletEnabled val="1"/>
        </dgm:presLayoutVars>
      </dgm:prSet>
      <dgm:spPr/>
    </dgm:pt>
  </dgm:ptLst>
  <dgm:cxnLst>
    <dgm:cxn modelId="{D21C2C12-D804-4958-B23F-6E83B7EE3A99}" type="presOf" srcId="{5770885F-1FEF-4064-B047-94854AE90AB0}" destId="{7FA22041-BAC9-4E20-B764-50B016436905}" srcOrd="0" destOrd="0" presId="urn:microsoft.com/office/officeart/2005/8/layout/default"/>
    <dgm:cxn modelId="{8841704A-CCBC-40E0-88E9-754D41E9326F}" srcId="{5BC8CD40-B375-4AB6-ABCF-0D4A42CFCA0B}" destId="{3B6F0A27-5DE6-4FC0-B2CE-AA870A6D0ECA}" srcOrd="0" destOrd="0" parTransId="{84414894-27AB-4ACE-8635-5053943A2401}" sibTransId="{D7E343A3-4578-49CB-8925-3D615F80C63B}"/>
    <dgm:cxn modelId="{571C066D-8C79-4723-AECE-45312EDD14BE}" srcId="{5BC8CD40-B375-4AB6-ABCF-0D4A42CFCA0B}" destId="{6E9E29FE-6085-49B7-AD18-248A940CD252}" srcOrd="1" destOrd="0" parTransId="{2DF8FD8C-DC1A-4097-A75A-7D17865D041D}" sibTransId="{42FA41C0-4668-4547-925E-0FF3835D79D8}"/>
    <dgm:cxn modelId="{BFAF7A75-C5D4-45AC-80DF-350EBA616BEC}" srcId="{5BC8CD40-B375-4AB6-ABCF-0D4A42CFCA0B}" destId="{5770885F-1FEF-4064-B047-94854AE90AB0}" srcOrd="2" destOrd="0" parTransId="{8F83D509-F2BA-4E8F-901D-7874E93189F0}" sibTransId="{CAECAE91-2954-4D92-9C59-15156242FA0A}"/>
    <dgm:cxn modelId="{7FCB7E78-8B1C-4989-A722-024246AF758E}" type="presOf" srcId="{6E9E29FE-6085-49B7-AD18-248A940CD252}" destId="{FB10A708-DC38-4D64-91CE-DB0CFF1F5E1F}" srcOrd="0" destOrd="0" presId="urn:microsoft.com/office/officeart/2005/8/layout/default"/>
    <dgm:cxn modelId="{6D781BA6-ADCA-426E-B5D3-DB52B1EBB545}" srcId="{5BC8CD40-B375-4AB6-ABCF-0D4A42CFCA0B}" destId="{0A2F8F60-43D7-4A26-885C-5D13ADF547FD}" srcOrd="3" destOrd="0" parTransId="{808B0554-E38B-4CF4-A19A-DF12B2A5BB5C}" sibTransId="{4E413CCB-BDF3-45B2-BB0F-D1BB919ADA91}"/>
    <dgm:cxn modelId="{0DF936C9-98EA-449A-B718-F752D8EF27A4}" type="presOf" srcId="{3B6F0A27-5DE6-4FC0-B2CE-AA870A6D0ECA}" destId="{416133F9-F0B3-4631-AB93-2A7F0C1E7698}" srcOrd="0" destOrd="0" presId="urn:microsoft.com/office/officeart/2005/8/layout/default"/>
    <dgm:cxn modelId="{E4F89BD0-C591-4660-B6BA-9D11882BE0EC}" type="presOf" srcId="{5BC8CD40-B375-4AB6-ABCF-0D4A42CFCA0B}" destId="{D83B0068-58BE-4DFB-9162-35555EA257B0}" srcOrd="0" destOrd="0" presId="urn:microsoft.com/office/officeart/2005/8/layout/default"/>
    <dgm:cxn modelId="{10EC98F1-5792-457C-B3E8-CE130EA5ED33}" type="presOf" srcId="{0A2F8F60-43D7-4A26-885C-5D13ADF547FD}" destId="{2326C3BF-1F5C-40DD-81AF-3B99DB93F358}" srcOrd="0" destOrd="0" presId="urn:microsoft.com/office/officeart/2005/8/layout/default"/>
    <dgm:cxn modelId="{70C3480C-7EC6-43BF-BAF3-C1EDF10D9BC7}" type="presParOf" srcId="{D83B0068-58BE-4DFB-9162-35555EA257B0}" destId="{416133F9-F0B3-4631-AB93-2A7F0C1E7698}" srcOrd="0" destOrd="0" presId="urn:microsoft.com/office/officeart/2005/8/layout/default"/>
    <dgm:cxn modelId="{414E63AF-D7BE-47FF-9316-09FDF51E62D8}" type="presParOf" srcId="{D83B0068-58BE-4DFB-9162-35555EA257B0}" destId="{AAB7636B-9A2E-4372-A72B-65F6A1DFCD76}" srcOrd="1" destOrd="0" presId="urn:microsoft.com/office/officeart/2005/8/layout/default"/>
    <dgm:cxn modelId="{12BC68FB-8F81-4FE9-BD30-5516611754B7}" type="presParOf" srcId="{D83B0068-58BE-4DFB-9162-35555EA257B0}" destId="{FB10A708-DC38-4D64-91CE-DB0CFF1F5E1F}" srcOrd="2" destOrd="0" presId="urn:microsoft.com/office/officeart/2005/8/layout/default"/>
    <dgm:cxn modelId="{2031025B-9926-474D-A9B0-4893478F9D4A}" type="presParOf" srcId="{D83B0068-58BE-4DFB-9162-35555EA257B0}" destId="{3136A7F2-DBE5-413A-83D7-8A9A3685C6A4}" srcOrd="3" destOrd="0" presId="urn:microsoft.com/office/officeart/2005/8/layout/default"/>
    <dgm:cxn modelId="{C8DA7158-59DB-472F-9814-22A399C70CF8}" type="presParOf" srcId="{D83B0068-58BE-4DFB-9162-35555EA257B0}" destId="{7FA22041-BAC9-4E20-B764-50B016436905}" srcOrd="4" destOrd="0" presId="urn:microsoft.com/office/officeart/2005/8/layout/default"/>
    <dgm:cxn modelId="{D52B0958-4B5A-4399-B1E2-CE0CCED1D752}" type="presParOf" srcId="{D83B0068-58BE-4DFB-9162-35555EA257B0}" destId="{2145CE88-F8C5-43DB-9FDD-330FFD9BE195}" srcOrd="5" destOrd="0" presId="urn:microsoft.com/office/officeart/2005/8/layout/default"/>
    <dgm:cxn modelId="{E3CCFF04-5104-49E6-8137-C5CAE7BD29DC}" type="presParOf" srcId="{D83B0068-58BE-4DFB-9162-35555EA257B0}" destId="{2326C3BF-1F5C-40DD-81AF-3B99DB93F358}" srcOrd="6" destOrd="0" presId="urn:microsoft.com/office/officeart/2005/8/layout/defaul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AABB4-5EF3-4F38-BD48-FB7E9885E02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DAF3101-316C-4C0E-8E8F-EE74752657C6}">
      <dgm:prSet phldrT="[Text]"/>
      <dgm:spPr/>
      <dgm:t>
        <a:bodyPr/>
        <a:lstStyle/>
        <a:p>
          <a:r>
            <a:rPr lang="en-US" dirty="0"/>
            <a:t>Multi-disciplinary</a:t>
          </a:r>
        </a:p>
      </dgm:t>
    </dgm:pt>
    <dgm:pt modelId="{22CCD9DB-19D8-4272-8C5D-650B2092D8CE}" type="parTrans" cxnId="{04379661-7EA4-48BB-A69E-4980A877E3DA}">
      <dgm:prSet/>
      <dgm:spPr/>
      <dgm:t>
        <a:bodyPr/>
        <a:lstStyle/>
        <a:p>
          <a:endParaRPr lang="en-US"/>
        </a:p>
      </dgm:t>
    </dgm:pt>
    <dgm:pt modelId="{FA10E83C-F883-41DB-A70E-6D75A5A3ECC3}" type="sibTrans" cxnId="{04379661-7EA4-48BB-A69E-4980A877E3DA}">
      <dgm:prSet/>
      <dgm:spPr/>
      <dgm:t>
        <a:bodyPr/>
        <a:lstStyle/>
        <a:p>
          <a:endParaRPr lang="en-US"/>
        </a:p>
      </dgm:t>
    </dgm:pt>
    <dgm:pt modelId="{068A3796-3F81-426C-B42A-1F77ED0EFF25}">
      <dgm:prSet phldrT="[Text]"/>
      <dgm:spPr/>
      <dgm:t>
        <a:bodyPr/>
        <a:lstStyle/>
        <a:p>
          <a:r>
            <a:rPr lang="en-US"/>
            <a:t>Scientific Method</a:t>
          </a:r>
        </a:p>
      </dgm:t>
    </dgm:pt>
    <dgm:pt modelId="{4C51E72E-124B-40A8-B2BD-7DD1AC8981B8}" type="parTrans" cxnId="{D6CC4B73-6FBC-43B7-BB84-D6ECD87E31AE}">
      <dgm:prSet/>
      <dgm:spPr/>
      <dgm:t>
        <a:bodyPr/>
        <a:lstStyle/>
        <a:p>
          <a:endParaRPr lang="en-US"/>
        </a:p>
      </dgm:t>
    </dgm:pt>
    <dgm:pt modelId="{AD8EBA0F-A6B8-4C3E-A929-350E1D7B17E0}" type="sibTrans" cxnId="{D6CC4B73-6FBC-43B7-BB84-D6ECD87E31AE}">
      <dgm:prSet/>
      <dgm:spPr/>
      <dgm:t>
        <a:bodyPr/>
        <a:lstStyle/>
        <a:p>
          <a:endParaRPr lang="en-US"/>
        </a:p>
      </dgm:t>
    </dgm:pt>
    <dgm:pt modelId="{4D11CD16-C910-4F89-B5C8-3DFB3C5BFEFF}">
      <dgm:prSet phldrT="[Text]"/>
      <dgm:spPr/>
      <dgm:t>
        <a:bodyPr/>
        <a:lstStyle/>
        <a:p>
          <a:r>
            <a:rPr lang="en-US"/>
            <a:t>Problem Solving</a:t>
          </a:r>
        </a:p>
      </dgm:t>
    </dgm:pt>
    <dgm:pt modelId="{5557D635-56D3-423A-B70D-51F231E73C6F}" type="parTrans" cxnId="{3568A7B1-EC50-426E-9CF6-987088034996}">
      <dgm:prSet/>
      <dgm:spPr/>
      <dgm:t>
        <a:bodyPr/>
        <a:lstStyle/>
        <a:p>
          <a:endParaRPr lang="en-US"/>
        </a:p>
      </dgm:t>
    </dgm:pt>
    <dgm:pt modelId="{77BAEF4F-DB1B-47EE-A082-46E238055CBB}" type="sibTrans" cxnId="{3568A7B1-EC50-426E-9CF6-987088034996}">
      <dgm:prSet/>
      <dgm:spPr/>
      <dgm:t>
        <a:bodyPr/>
        <a:lstStyle/>
        <a:p>
          <a:endParaRPr lang="en-US"/>
        </a:p>
      </dgm:t>
    </dgm:pt>
    <dgm:pt modelId="{380BCA1B-1829-4EE9-8065-5F3AD9BD2058}">
      <dgm:prSet phldrT="[Text]"/>
      <dgm:spPr/>
      <dgm:t>
        <a:bodyPr/>
        <a:lstStyle/>
        <a:p>
          <a:r>
            <a:rPr lang="en-US"/>
            <a:t>Formulating Hypotheses</a:t>
          </a:r>
        </a:p>
      </dgm:t>
    </dgm:pt>
    <dgm:pt modelId="{DDA0E19C-0BD3-4F9E-9D80-736BBE3621A2}" type="parTrans" cxnId="{91137D4E-F304-492C-A79E-5964D6984F62}">
      <dgm:prSet/>
      <dgm:spPr/>
      <dgm:t>
        <a:bodyPr/>
        <a:lstStyle/>
        <a:p>
          <a:endParaRPr lang="en-US"/>
        </a:p>
      </dgm:t>
    </dgm:pt>
    <dgm:pt modelId="{88746D4E-8C3D-46F8-8E26-17EA8884E58D}" type="sibTrans" cxnId="{91137D4E-F304-492C-A79E-5964D6984F62}">
      <dgm:prSet/>
      <dgm:spPr/>
      <dgm:t>
        <a:bodyPr/>
        <a:lstStyle/>
        <a:p>
          <a:endParaRPr lang="en-US"/>
        </a:p>
      </dgm:t>
    </dgm:pt>
    <dgm:pt modelId="{72A0147A-C718-464B-9200-C225030121D4}">
      <dgm:prSet phldrT="[Text]"/>
      <dgm:spPr/>
      <dgm:t>
        <a:bodyPr/>
        <a:lstStyle/>
        <a:p>
          <a:r>
            <a:rPr lang="en-US" dirty="0"/>
            <a:t>Heuristic Nature</a:t>
          </a:r>
        </a:p>
      </dgm:t>
    </dgm:pt>
    <dgm:pt modelId="{7F058733-A5E3-488E-BFD4-2197800A5888}" type="parTrans" cxnId="{697E9A86-9496-42D6-9313-CE0A7F07BCD9}">
      <dgm:prSet/>
      <dgm:spPr/>
      <dgm:t>
        <a:bodyPr/>
        <a:lstStyle/>
        <a:p>
          <a:endParaRPr lang="en-US"/>
        </a:p>
      </dgm:t>
    </dgm:pt>
    <dgm:pt modelId="{AD26E465-C388-4CB1-8CB1-29E110977E2F}" type="sibTrans" cxnId="{697E9A86-9496-42D6-9313-CE0A7F07BCD9}">
      <dgm:prSet/>
      <dgm:spPr/>
      <dgm:t>
        <a:bodyPr/>
        <a:lstStyle/>
        <a:p>
          <a:endParaRPr lang="en-US"/>
        </a:p>
      </dgm:t>
    </dgm:pt>
    <dgm:pt modelId="{1D183697-EE7B-4DAA-BB7D-69D3775406E6}" type="pres">
      <dgm:prSet presAssocID="{A8AAABB4-5EF3-4F38-BD48-FB7E9885E023}" presName="diagram" presStyleCnt="0">
        <dgm:presLayoutVars>
          <dgm:dir/>
          <dgm:resizeHandles val="exact"/>
        </dgm:presLayoutVars>
      </dgm:prSet>
      <dgm:spPr/>
    </dgm:pt>
    <dgm:pt modelId="{FE124BEE-A89B-427F-983B-AEF749BF9959}" type="pres">
      <dgm:prSet presAssocID="{BDAF3101-316C-4C0E-8E8F-EE74752657C6}" presName="node" presStyleLbl="node1" presStyleIdx="0" presStyleCnt="5">
        <dgm:presLayoutVars>
          <dgm:bulletEnabled val="1"/>
        </dgm:presLayoutVars>
      </dgm:prSet>
      <dgm:spPr/>
    </dgm:pt>
    <dgm:pt modelId="{D5CA9DED-A5C9-4D0F-8812-4408E60E3F1D}" type="pres">
      <dgm:prSet presAssocID="{FA10E83C-F883-41DB-A70E-6D75A5A3ECC3}" presName="sibTrans" presStyleCnt="0"/>
      <dgm:spPr/>
    </dgm:pt>
    <dgm:pt modelId="{1177723C-BFE9-4667-BCFD-40152A99B452}" type="pres">
      <dgm:prSet presAssocID="{068A3796-3F81-426C-B42A-1F77ED0EFF25}" presName="node" presStyleLbl="node1" presStyleIdx="1" presStyleCnt="5">
        <dgm:presLayoutVars>
          <dgm:bulletEnabled val="1"/>
        </dgm:presLayoutVars>
      </dgm:prSet>
      <dgm:spPr/>
    </dgm:pt>
    <dgm:pt modelId="{951D0378-6626-40F9-B91E-D663DBE8F6E6}" type="pres">
      <dgm:prSet presAssocID="{AD8EBA0F-A6B8-4C3E-A929-350E1D7B17E0}" presName="sibTrans" presStyleCnt="0"/>
      <dgm:spPr/>
    </dgm:pt>
    <dgm:pt modelId="{FAC466C0-0753-40C5-B7F3-E77FD7342973}" type="pres">
      <dgm:prSet presAssocID="{4D11CD16-C910-4F89-B5C8-3DFB3C5BFEFF}" presName="node" presStyleLbl="node1" presStyleIdx="2" presStyleCnt="5">
        <dgm:presLayoutVars>
          <dgm:bulletEnabled val="1"/>
        </dgm:presLayoutVars>
      </dgm:prSet>
      <dgm:spPr/>
    </dgm:pt>
    <dgm:pt modelId="{3D8CA369-39D4-4223-B91D-AC9ECDD05E54}" type="pres">
      <dgm:prSet presAssocID="{77BAEF4F-DB1B-47EE-A082-46E238055CBB}" presName="sibTrans" presStyleCnt="0"/>
      <dgm:spPr/>
    </dgm:pt>
    <dgm:pt modelId="{D2A93A71-881D-4330-B258-5D28A7310190}" type="pres">
      <dgm:prSet presAssocID="{380BCA1B-1829-4EE9-8065-5F3AD9BD2058}" presName="node" presStyleLbl="node1" presStyleIdx="3" presStyleCnt="5">
        <dgm:presLayoutVars>
          <dgm:bulletEnabled val="1"/>
        </dgm:presLayoutVars>
      </dgm:prSet>
      <dgm:spPr/>
    </dgm:pt>
    <dgm:pt modelId="{64DE9582-84E9-4DE1-A844-C07F26C3A2F8}" type="pres">
      <dgm:prSet presAssocID="{88746D4E-8C3D-46F8-8E26-17EA8884E58D}" presName="sibTrans" presStyleCnt="0"/>
      <dgm:spPr/>
    </dgm:pt>
    <dgm:pt modelId="{1CB57816-9FC7-4CA3-BCA1-55296ACFF9BF}" type="pres">
      <dgm:prSet presAssocID="{72A0147A-C718-464B-9200-C225030121D4}" presName="node" presStyleLbl="node1" presStyleIdx="4" presStyleCnt="5">
        <dgm:presLayoutVars>
          <dgm:bulletEnabled val="1"/>
        </dgm:presLayoutVars>
      </dgm:prSet>
      <dgm:spPr/>
    </dgm:pt>
  </dgm:ptLst>
  <dgm:cxnLst>
    <dgm:cxn modelId="{3619180A-D7C0-49B9-8F5F-0B68265215BC}" type="presOf" srcId="{72A0147A-C718-464B-9200-C225030121D4}" destId="{1CB57816-9FC7-4CA3-BCA1-55296ACFF9BF}" srcOrd="0" destOrd="0" presId="urn:microsoft.com/office/officeart/2005/8/layout/default"/>
    <dgm:cxn modelId="{8DBDCF14-4319-495B-87DD-724118D8F9DD}" type="presOf" srcId="{068A3796-3F81-426C-B42A-1F77ED0EFF25}" destId="{1177723C-BFE9-4667-BCFD-40152A99B452}" srcOrd="0" destOrd="0" presId="urn:microsoft.com/office/officeart/2005/8/layout/default"/>
    <dgm:cxn modelId="{014A8C1B-1E80-436B-AD15-F37441B7CA7A}" type="presOf" srcId="{380BCA1B-1829-4EE9-8065-5F3AD9BD2058}" destId="{D2A93A71-881D-4330-B258-5D28A7310190}" srcOrd="0" destOrd="0" presId="urn:microsoft.com/office/officeart/2005/8/layout/default"/>
    <dgm:cxn modelId="{04379661-7EA4-48BB-A69E-4980A877E3DA}" srcId="{A8AAABB4-5EF3-4F38-BD48-FB7E9885E023}" destId="{BDAF3101-316C-4C0E-8E8F-EE74752657C6}" srcOrd="0" destOrd="0" parTransId="{22CCD9DB-19D8-4272-8C5D-650B2092D8CE}" sibTransId="{FA10E83C-F883-41DB-A70E-6D75A5A3ECC3}"/>
    <dgm:cxn modelId="{56C6EF42-E9F0-45CC-8280-67220FF8BFD6}" type="presOf" srcId="{BDAF3101-316C-4C0E-8E8F-EE74752657C6}" destId="{FE124BEE-A89B-427F-983B-AEF749BF9959}" srcOrd="0" destOrd="0" presId="urn:microsoft.com/office/officeart/2005/8/layout/default"/>
    <dgm:cxn modelId="{91137D4E-F304-492C-A79E-5964D6984F62}" srcId="{A8AAABB4-5EF3-4F38-BD48-FB7E9885E023}" destId="{380BCA1B-1829-4EE9-8065-5F3AD9BD2058}" srcOrd="3" destOrd="0" parTransId="{DDA0E19C-0BD3-4F9E-9D80-736BBE3621A2}" sibTransId="{88746D4E-8C3D-46F8-8E26-17EA8884E58D}"/>
    <dgm:cxn modelId="{92EF484F-5525-4EB1-BB6A-5319EB938414}" type="presOf" srcId="{4D11CD16-C910-4F89-B5C8-3DFB3C5BFEFF}" destId="{FAC466C0-0753-40C5-B7F3-E77FD7342973}" srcOrd="0" destOrd="0" presId="urn:microsoft.com/office/officeart/2005/8/layout/default"/>
    <dgm:cxn modelId="{D6CC4B73-6FBC-43B7-BB84-D6ECD87E31AE}" srcId="{A8AAABB4-5EF3-4F38-BD48-FB7E9885E023}" destId="{068A3796-3F81-426C-B42A-1F77ED0EFF25}" srcOrd="1" destOrd="0" parTransId="{4C51E72E-124B-40A8-B2BD-7DD1AC8981B8}" sibTransId="{AD8EBA0F-A6B8-4C3E-A929-350E1D7B17E0}"/>
    <dgm:cxn modelId="{697E9A86-9496-42D6-9313-CE0A7F07BCD9}" srcId="{A8AAABB4-5EF3-4F38-BD48-FB7E9885E023}" destId="{72A0147A-C718-464B-9200-C225030121D4}" srcOrd="4" destOrd="0" parTransId="{7F058733-A5E3-488E-BFD4-2197800A5888}" sibTransId="{AD26E465-C388-4CB1-8CB1-29E110977E2F}"/>
    <dgm:cxn modelId="{3568A7B1-EC50-426E-9CF6-987088034996}" srcId="{A8AAABB4-5EF3-4F38-BD48-FB7E9885E023}" destId="{4D11CD16-C910-4F89-B5C8-3DFB3C5BFEFF}" srcOrd="2" destOrd="0" parTransId="{5557D635-56D3-423A-B70D-51F231E73C6F}" sibTransId="{77BAEF4F-DB1B-47EE-A082-46E238055CBB}"/>
    <dgm:cxn modelId="{59BD99EC-6615-487A-9330-66A6BAF7F9B9}" type="presOf" srcId="{A8AAABB4-5EF3-4F38-BD48-FB7E9885E023}" destId="{1D183697-EE7B-4DAA-BB7D-69D3775406E6}" srcOrd="0" destOrd="0" presId="urn:microsoft.com/office/officeart/2005/8/layout/default"/>
    <dgm:cxn modelId="{89C740E9-2230-420E-AC9D-0C5BB76C848B}" type="presParOf" srcId="{1D183697-EE7B-4DAA-BB7D-69D3775406E6}" destId="{FE124BEE-A89B-427F-983B-AEF749BF9959}" srcOrd="0" destOrd="0" presId="urn:microsoft.com/office/officeart/2005/8/layout/default"/>
    <dgm:cxn modelId="{27D78DCD-D09A-492C-935A-AEC325833011}" type="presParOf" srcId="{1D183697-EE7B-4DAA-BB7D-69D3775406E6}" destId="{D5CA9DED-A5C9-4D0F-8812-4408E60E3F1D}" srcOrd="1" destOrd="0" presId="urn:microsoft.com/office/officeart/2005/8/layout/default"/>
    <dgm:cxn modelId="{7C034730-1AF6-4179-B435-BDD8E3B68405}" type="presParOf" srcId="{1D183697-EE7B-4DAA-BB7D-69D3775406E6}" destId="{1177723C-BFE9-4667-BCFD-40152A99B452}" srcOrd="2" destOrd="0" presId="urn:microsoft.com/office/officeart/2005/8/layout/default"/>
    <dgm:cxn modelId="{8DB10E7B-94F4-4C3A-A518-612CD0261DA6}" type="presParOf" srcId="{1D183697-EE7B-4DAA-BB7D-69D3775406E6}" destId="{951D0378-6626-40F9-B91E-D663DBE8F6E6}" srcOrd="3" destOrd="0" presId="urn:microsoft.com/office/officeart/2005/8/layout/default"/>
    <dgm:cxn modelId="{99E19C50-52B7-4BFB-804C-197CCA16D8A2}" type="presParOf" srcId="{1D183697-EE7B-4DAA-BB7D-69D3775406E6}" destId="{FAC466C0-0753-40C5-B7F3-E77FD7342973}" srcOrd="4" destOrd="0" presId="urn:microsoft.com/office/officeart/2005/8/layout/default"/>
    <dgm:cxn modelId="{2A56FB44-5DB6-4460-A81F-ADEA41DDA411}" type="presParOf" srcId="{1D183697-EE7B-4DAA-BB7D-69D3775406E6}" destId="{3D8CA369-39D4-4223-B91D-AC9ECDD05E54}" srcOrd="5" destOrd="0" presId="urn:microsoft.com/office/officeart/2005/8/layout/default"/>
    <dgm:cxn modelId="{203DB824-A9C1-4986-8BBA-05E9019615FD}" type="presParOf" srcId="{1D183697-EE7B-4DAA-BB7D-69D3775406E6}" destId="{D2A93A71-881D-4330-B258-5D28A7310190}" srcOrd="6" destOrd="0" presId="urn:microsoft.com/office/officeart/2005/8/layout/default"/>
    <dgm:cxn modelId="{A10C1E38-7F6E-4DD1-B1A2-F95BF6DD69B0}" type="presParOf" srcId="{1D183697-EE7B-4DAA-BB7D-69D3775406E6}" destId="{64DE9582-84E9-4DE1-A844-C07F26C3A2F8}" srcOrd="7" destOrd="0" presId="urn:microsoft.com/office/officeart/2005/8/layout/default"/>
    <dgm:cxn modelId="{4B6265B6-A8FD-4C48-B021-60EB9264D860}" type="presParOf" srcId="{1D183697-EE7B-4DAA-BB7D-69D3775406E6}" destId="{1CB57816-9FC7-4CA3-BCA1-55296ACFF9B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95B55A-F558-430E-B915-04BFF3A62D67}"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B0A2324-4ADB-4A41-B106-C07F725095A4}">
      <dgm:prSet phldrT="[Text]"/>
      <dgm:spPr/>
      <dgm:t>
        <a:bodyPr/>
        <a:lstStyle/>
        <a:p>
          <a:r>
            <a:rPr lang="en-US" dirty="0"/>
            <a:t>Math/ Statistics</a:t>
          </a:r>
        </a:p>
      </dgm:t>
    </dgm:pt>
    <dgm:pt modelId="{38BA6192-27BB-4EE2-BAEC-DAB2B7A880E7}" type="parTrans" cxnId="{B9A90258-9A19-4FE7-A29B-4D9E05E10C58}">
      <dgm:prSet/>
      <dgm:spPr/>
      <dgm:t>
        <a:bodyPr/>
        <a:lstStyle/>
        <a:p>
          <a:endParaRPr lang="en-US"/>
        </a:p>
      </dgm:t>
    </dgm:pt>
    <dgm:pt modelId="{A6674097-C9F3-4908-9187-1AFC4D3A6FA4}" type="sibTrans" cxnId="{B9A90258-9A19-4FE7-A29B-4D9E05E10C58}">
      <dgm:prSet/>
      <dgm:spPr/>
      <dgm:t>
        <a:bodyPr/>
        <a:lstStyle/>
        <a:p>
          <a:endParaRPr lang="en-US"/>
        </a:p>
      </dgm:t>
    </dgm:pt>
    <dgm:pt modelId="{DF8EE9A3-A4FC-4141-AF15-7716572F79B1}">
      <dgm:prSet phldrT="[Text]"/>
      <dgm:spPr/>
      <dgm:t>
        <a:bodyPr/>
        <a:lstStyle/>
        <a:p>
          <a:r>
            <a:rPr lang="en-US" dirty="0"/>
            <a:t>Programming</a:t>
          </a:r>
        </a:p>
      </dgm:t>
    </dgm:pt>
    <dgm:pt modelId="{CF180DB7-2835-4263-B3B5-D216BB4E20EC}" type="parTrans" cxnId="{6A6D705B-1220-453E-9402-05AF5EFF3622}">
      <dgm:prSet/>
      <dgm:spPr/>
      <dgm:t>
        <a:bodyPr/>
        <a:lstStyle/>
        <a:p>
          <a:endParaRPr lang="en-US"/>
        </a:p>
      </dgm:t>
    </dgm:pt>
    <dgm:pt modelId="{CE797E21-58DB-40AD-BA9E-F8F743D63942}" type="sibTrans" cxnId="{6A6D705B-1220-453E-9402-05AF5EFF3622}">
      <dgm:prSet/>
      <dgm:spPr/>
      <dgm:t>
        <a:bodyPr/>
        <a:lstStyle/>
        <a:p>
          <a:endParaRPr lang="en-US"/>
        </a:p>
      </dgm:t>
    </dgm:pt>
    <dgm:pt modelId="{D678B13E-48A9-43A4-8BAB-B8AEC00CF593}">
      <dgm:prSet phldrT="[Text]"/>
      <dgm:spPr/>
      <dgm:t>
        <a:bodyPr/>
        <a:lstStyle/>
        <a:p>
          <a:r>
            <a:rPr lang="en-US" dirty="0"/>
            <a:t>Data Analytics</a:t>
          </a:r>
        </a:p>
      </dgm:t>
    </dgm:pt>
    <dgm:pt modelId="{E7B03BE8-5EFD-457F-9BB8-33109921CB3E}" type="parTrans" cxnId="{C24ADE8C-AE9C-481E-9D3C-DB44FBAFDA00}">
      <dgm:prSet/>
      <dgm:spPr/>
      <dgm:t>
        <a:bodyPr/>
        <a:lstStyle/>
        <a:p>
          <a:endParaRPr lang="en-US"/>
        </a:p>
      </dgm:t>
    </dgm:pt>
    <dgm:pt modelId="{3D2D3DFC-AC68-473B-ABB1-38C74F11D589}" type="sibTrans" cxnId="{C24ADE8C-AE9C-481E-9D3C-DB44FBAFDA00}">
      <dgm:prSet/>
      <dgm:spPr/>
      <dgm:t>
        <a:bodyPr/>
        <a:lstStyle/>
        <a:p>
          <a:endParaRPr lang="en-US"/>
        </a:p>
      </dgm:t>
    </dgm:pt>
    <dgm:pt modelId="{6536B2BF-ED44-4E02-93A9-2FB1A4FE5C92}">
      <dgm:prSet phldrT="[Text]"/>
      <dgm:spPr/>
      <dgm:t>
        <a:bodyPr/>
        <a:lstStyle/>
        <a:p>
          <a:r>
            <a:rPr lang="en-US" dirty="0"/>
            <a:t>Visualization and Communication</a:t>
          </a:r>
        </a:p>
      </dgm:t>
    </dgm:pt>
    <dgm:pt modelId="{A020B1F6-2637-4403-A65A-FF47A661CEB8}" type="parTrans" cxnId="{D6A0505C-D785-4821-B19D-930BC5FAADF2}">
      <dgm:prSet/>
      <dgm:spPr/>
      <dgm:t>
        <a:bodyPr/>
        <a:lstStyle/>
        <a:p>
          <a:endParaRPr lang="en-US"/>
        </a:p>
      </dgm:t>
    </dgm:pt>
    <dgm:pt modelId="{8596D75A-F31D-4C2A-8992-1929564A9000}" type="sibTrans" cxnId="{D6A0505C-D785-4821-B19D-930BC5FAADF2}">
      <dgm:prSet/>
      <dgm:spPr/>
      <dgm:t>
        <a:bodyPr/>
        <a:lstStyle/>
        <a:p>
          <a:endParaRPr lang="en-US"/>
        </a:p>
      </dgm:t>
    </dgm:pt>
    <dgm:pt modelId="{54C84310-9068-4840-B093-26876F1ED680}">
      <dgm:prSet phldrT="[Text]"/>
      <dgm:spPr/>
      <dgm:t>
        <a:bodyPr/>
        <a:lstStyle/>
        <a:p>
          <a:r>
            <a:rPr lang="en-US" dirty="0"/>
            <a:t>Domain Knowledge</a:t>
          </a:r>
        </a:p>
      </dgm:t>
    </dgm:pt>
    <dgm:pt modelId="{F2D3AEDD-2875-48C1-A17C-458C7A54E057}" type="parTrans" cxnId="{0453D1E1-73EE-4F16-96ED-613852868F34}">
      <dgm:prSet/>
      <dgm:spPr/>
      <dgm:t>
        <a:bodyPr/>
        <a:lstStyle/>
        <a:p>
          <a:endParaRPr lang="en-US"/>
        </a:p>
      </dgm:t>
    </dgm:pt>
    <dgm:pt modelId="{A0B31605-B699-4872-916F-214BD82F092F}" type="sibTrans" cxnId="{0453D1E1-73EE-4F16-96ED-613852868F34}">
      <dgm:prSet/>
      <dgm:spPr/>
      <dgm:t>
        <a:bodyPr/>
        <a:lstStyle/>
        <a:p>
          <a:endParaRPr lang="en-US"/>
        </a:p>
      </dgm:t>
    </dgm:pt>
    <dgm:pt modelId="{ACE5C697-7411-4449-99D5-DE5A5A188B89}" type="pres">
      <dgm:prSet presAssocID="{7B95B55A-F558-430E-B915-04BFF3A62D67}" presName="linear" presStyleCnt="0">
        <dgm:presLayoutVars>
          <dgm:animLvl val="lvl"/>
          <dgm:resizeHandles val="exact"/>
        </dgm:presLayoutVars>
      </dgm:prSet>
      <dgm:spPr/>
    </dgm:pt>
    <dgm:pt modelId="{3D12B42E-40A0-4324-8154-007B8B18DECA}" type="pres">
      <dgm:prSet presAssocID="{4B0A2324-4ADB-4A41-B106-C07F725095A4}" presName="parentText" presStyleLbl="node1" presStyleIdx="0" presStyleCnt="5">
        <dgm:presLayoutVars>
          <dgm:chMax val="0"/>
          <dgm:bulletEnabled val="1"/>
        </dgm:presLayoutVars>
      </dgm:prSet>
      <dgm:spPr/>
    </dgm:pt>
    <dgm:pt modelId="{4C898577-6A8E-4D8D-A5F2-E71F5A74991B}" type="pres">
      <dgm:prSet presAssocID="{A6674097-C9F3-4908-9187-1AFC4D3A6FA4}" presName="spacer" presStyleCnt="0"/>
      <dgm:spPr/>
    </dgm:pt>
    <dgm:pt modelId="{D8B456A9-6DA7-4090-A4A5-A4C4EE70FBEF}" type="pres">
      <dgm:prSet presAssocID="{DF8EE9A3-A4FC-4141-AF15-7716572F79B1}" presName="parentText" presStyleLbl="node1" presStyleIdx="1" presStyleCnt="5">
        <dgm:presLayoutVars>
          <dgm:chMax val="0"/>
          <dgm:bulletEnabled val="1"/>
        </dgm:presLayoutVars>
      </dgm:prSet>
      <dgm:spPr/>
    </dgm:pt>
    <dgm:pt modelId="{B480F9E8-114C-4A78-B574-DB8F9A8E7B64}" type="pres">
      <dgm:prSet presAssocID="{CE797E21-58DB-40AD-BA9E-F8F743D63942}" presName="spacer" presStyleCnt="0"/>
      <dgm:spPr/>
    </dgm:pt>
    <dgm:pt modelId="{AFCAA84A-68C7-4C51-802C-6BE994EA58A8}" type="pres">
      <dgm:prSet presAssocID="{D678B13E-48A9-43A4-8BAB-B8AEC00CF593}" presName="parentText" presStyleLbl="node1" presStyleIdx="2" presStyleCnt="5">
        <dgm:presLayoutVars>
          <dgm:chMax val="0"/>
          <dgm:bulletEnabled val="1"/>
        </dgm:presLayoutVars>
      </dgm:prSet>
      <dgm:spPr/>
    </dgm:pt>
    <dgm:pt modelId="{28CBB88A-EE45-4A11-8CE1-4C49CA95E13E}" type="pres">
      <dgm:prSet presAssocID="{3D2D3DFC-AC68-473B-ABB1-38C74F11D589}" presName="spacer" presStyleCnt="0"/>
      <dgm:spPr/>
    </dgm:pt>
    <dgm:pt modelId="{379592C5-A7B9-4463-9B1C-1B3646AD54AE}" type="pres">
      <dgm:prSet presAssocID="{6536B2BF-ED44-4E02-93A9-2FB1A4FE5C92}" presName="parentText" presStyleLbl="node1" presStyleIdx="3" presStyleCnt="5">
        <dgm:presLayoutVars>
          <dgm:chMax val="0"/>
          <dgm:bulletEnabled val="1"/>
        </dgm:presLayoutVars>
      </dgm:prSet>
      <dgm:spPr/>
    </dgm:pt>
    <dgm:pt modelId="{1BC40E36-1266-4ABD-819F-63D8C08468D5}" type="pres">
      <dgm:prSet presAssocID="{8596D75A-F31D-4C2A-8992-1929564A9000}" presName="spacer" presStyleCnt="0"/>
      <dgm:spPr/>
    </dgm:pt>
    <dgm:pt modelId="{00EC4E0A-2814-4736-8865-4267D9CB33AF}" type="pres">
      <dgm:prSet presAssocID="{54C84310-9068-4840-B093-26876F1ED680}" presName="parentText" presStyleLbl="node1" presStyleIdx="4" presStyleCnt="5">
        <dgm:presLayoutVars>
          <dgm:chMax val="0"/>
          <dgm:bulletEnabled val="1"/>
        </dgm:presLayoutVars>
      </dgm:prSet>
      <dgm:spPr/>
    </dgm:pt>
  </dgm:ptLst>
  <dgm:cxnLst>
    <dgm:cxn modelId="{6A6D705B-1220-453E-9402-05AF5EFF3622}" srcId="{7B95B55A-F558-430E-B915-04BFF3A62D67}" destId="{DF8EE9A3-A4FC-4141-AF15-7716572F79B1}" srcOrd="1" destOrd="0" parTransId="{CF180DB7-2835-4263-B3B5-D216BB4E20EC}" sibTransId="{CE797E21-58DB-40AD-BA9E-F8F743D63942}"/>
    <dgm:cxn modelId="{D6A0505C-D785-4821-B19D-930BC5FAADF2}" srcId="{7B95B55A-F558-430E-B915-04BFF3A62D67}" destId="{6536B2BF-ED44-4E02-93A9-2FB1A4FE5C92}" srcOrd="3" destOrd="0" parTransId="{A020B1F6-2637-4403-A65A-FF47A661CEB8}" sibTransId="{8596D75A-F31D-4C2A-8992-1929564A9000}"/>
    <dgm:cxn modelId="{075CFF42-FDC1-4A79-9906-A5E68759EDEA}" type="presOf" srcId="{D678B13E-48A9-43A4-8BAB-B8AEC00CF593}" destId="{AFCAA84A-68C7-4C51-802C-6BE994EA58A8}" srcOrd="0" destOrd="0" presId="urn:microsoft.com/office/officeart/2005/8/layout/vList2"/>
    <dgm:cxn modelId="{6ADE2367-D6CE-4AAE-ACA6-DF36A1AE47E3}" type="presOf" srcId="{DF8EE9A3-A4FC-4141-AF15-7716572F79B1}" destId="{D8B456A9-6DA7-4090-A4A5-A4C4EE70FBEF}" srcOrd="0" destOrd="0" presId="urn:microsoft.com/office/officeart/2005/8/layout/vList2"/>
    <dgm:cxn modelId="{BC1CF66D-04CF-44D4-B658-C4A61F052FE1}" type="presOf" srcId="{7B95B55A-F558-430E-B915-04BFF3A62D67}" destId="{ACE5C697-7411-4449-99D5-DE5A5A188B89}" srcOrd="0" destOrd="0" presId="urn:microsoft.com/office/officeart/2005/8/layout/vList2"/>
    <dgm:cxn modelId="{B9A90258-9A19-4FE7-A29B-4D9E05E10C58}" srcId="{7B95B55A-F558-430E-B915-04BFF3A62D67}" destId="{4B0A2324-4ADB-4A41-B106-C07F725095A4}" srcOrd="0" destOrd="0" parTransId="{38BA6192-27BB-4EE2-BAEC-DAB2B7A880E7}" sibTransId="{A6674097-C9F3-4908-9187-1AFC4D3A6FA4}"/>
    <dgm:cxn modelId="{B5AE0C8C-2D88-43E5-8CD4-CCEC7E7B3431}" type="presOf" srcId="{6536B2BF-ED44-4E02-93A9-2FB1A4FE5C92}" destId="{379592C5-A7B9-4463-9B1C-1B3646AD54AE}" srcOrd="0" destOrd="0" presId="urn:microsoft.com/office/officeart/2005/8/layout/vList2"/>
    <dgm:cxn modelId="{C24ADE8C-AE9C-481E-9D3C-DB44FBAFDA00}" srcId="{7B95B55A-F558-430E-B915-04BFF3A62D67}" destId="{D678B13E-48A9-43A4-8BAB-B8AEC00CF593}" srcOrd="2" destOrd="0" parTransId="{E7B03BE8-5EFD-457F-9BB8-33109921CB3E}" sibTransId="{3D2D3DFC-AC68-473B-ABB1-38C74F11D589}"/>
    <dgm:cxn modelId="{55DD0095-EC2D-48B5-BF6F-A85AB81EF9C6}" type="presOf" srcId="{4B0A2324-4ADB-4A41-B106-C07F725095A4}" destId="{3D12B42E-40A0-4324-8154-007B8B18DECA}" srcOrd="0" destOrd="0" presId="urn:microsoft.com/office/officeart/2005/8/layout/vList2"/>
    <dgm:cxn modelId="{7A357CD3-516B-44EC-9D18-CB72C99135AF}" type="presOf" srcId="{54C84310-9068-4840-B093-26876F1ED680}" destId="{00EC4E0A-2814-4736-8865-4267D9CB33AF}" srcOrd="0" destOrd="0" presId="urn:microsoft.com/office/officeart/2005/8/layout/vList2"/>
    <dgm:cxn modelId="{0453D1E1-73EE-4F16-96ED-613852868F34}" srcId="{7B95B55A-F558-430E-B915-04BFF3A62D67}" destId="{54C84310-9068-4840-B093-26876F1ED680}" srcOrd="4" destOrd="0" parTransId="{F2D3AEDD-2875-48C1-A17C-458C7A54E057}" sibTransId="{A0B31605-B699-4872-916F-214BD82F092F}"/>
    <dgm:cxn modelId="{9A445B5E-05D9-41D8-98BC-9615104ECF6D}" type="presParOf" srcId="{ACE5C697-7411-4449-99D5-DE5A5A188B89}" destId="{3D12B42E-40A0-4324-8154-007B8B18DECA}" srcOrd="0" destOrd="0" presId="urn:microsoft.com/office/officeart/2005/8/layout/vList2"/>
    <dgm:cxn modelId="{4225AFE2-8C50-4BEE-B5CF-2872D101EE36}" type="presParOf" srcId="{ACE5C697-7411-4449-99D5-DE5A5A188B89}" destId="{4C898577-6A8E-4D8D-A5F2-E71F5A74991B}" srcOrd="1" destOrd="0" presId="urn:microsoft.com/office/officeart/2005/8/layout/vList2"/>
    <dgm:cxn modelId="{2DB2D143-9C63-4677-8389-CD15BC0CDF74}" type="presParOf" srcId="{ACE5C697-7411-4449-99D5-DE5A5A188B89}" destId="{D8B456A9-6DA7-4090-A4A5-A4C4EE70FBEF}" srcOrd="2" destOrd="0" presId="urn:microsoft.com/office/officeart/2005/8/layout/vList2"/>
    <dgm:cxn modelId="{51327D2B-76FC-4F35-B5E4-2399ED63711C}" type="presParOf" srcId="{ACE5C697-7411-4449-99D5-DE5A5A188B89}" destId="{B480F9E8-114C-4A78-B574-DB8F9A8E7B64}" srcOrd="3" destOrd="0" presId="urn:microsoft.com/office/officeart/2005/8/layout/vList2"/>
    <dgm:cxn modelId="{D5D17D86-04F8-45D7-800C-47E33B0F1C5C}" type="presParOf" srcId="{ACE5C697-7411-4449-99D5-DE5A5A188B89}" destId="{AFCAA84A-68C7-4C51-802C-6BE994EA58A8}" srcOrd="4" destOrd="0" presId="urn:microsoft.com/office/officeart/2005/8/layout/vList2"/>
    <dgm:cxn modelId="{3F8AB7C2-5760-4615-B7A1-F27D892C6BCE}" type="presParOf" srcId="{ACE5C697-7411-4449-99D5-DE5A5A188B89}" destId="{28CBB88A-EE45-4A11-8CE1-4C49CA95E13E}" srcOrd="5" destOrd="0" presId="urn:microsoft.com/office/officeart/2005/8/layout/vList2"/>
    <dgm:cxn modelId="{CF1B2170-3562-47E2-959D-AD2413DBED31}" type="presParOf" srcId="{ACE5C697-7411-4449-99D5-DE5A5A188B89}" destId="{379592C5-A7B9-4463-9B1C-1B3646AD54AE}" srcOrd="6" destOrd="0" presId="urn:microsoft.com/office/officeart/2005/8/layout/vList2"/>
    <dgm:cxn modelId="{669AAC45-34B6-4310-AEE9-5CA7753AFD73}" type="presParOf" srcId="{ACE5C697-7411-4449-99D5-DE5A5A188B89}" destId="{1BC40E36-1266-4ABD-819F-63D8C08468D5}" srcOrd="7" destOrd="0" presId="urn:microsoft.com/office/officeart/2005/8/layout/vList2"/>
    <dgm:cxn modelId="{130919C1-9C5F-4116-9143-78B34BA26FB1}" type="presParOf" srcId="{ACE5C697-7411-4449-99D5-DE5A5A188B89}" destId="{00EC4E0A-2814-4736-8865-4267D9CB33A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EFFD2-0E63-4115-B490-3585F9D67FF9}">
      <dsp:nvSpPr>
        <dsp:cNvPr id="0" name=""/>
        <dsp:cNvSpPr/>
      </dsp:nvSpPr>
      <dsp:spPr>
        <a:xfrm>
          <a:off x="758951" y="0"/>
          <a:ext cx="8601456" cy="3131364"/>
        </a:xfrm>
        <a:prstGeom prst="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E1DF20D-324E-4E49-B63D-336810537A2E}">
      <dsp:nvSpPr>
        <dsp:cNvPr id="0" name=""/>
        <dsp:cNvSpPr/>
      </dsp:nvSpPr>
      <dsp:spPr>
        <a:xfrm>
          <a:off x="2779" y="939409"/>
          <a:ext cx="1618208" cy="1252545"/>
        </a:xfrm>
        <a:prstGeom prst="roundRect">
          <a:avLst/>
        </a:prstGeom>
        <a:gradFill rotWithShape="0">
          <a:gsLst>
            <a:gs pos="0">
              <a:schemeClr val="accent5">
                <a:shade val="50000"/>
                <a:hueOff val="0"/>
                <a:satOff val="0"/>
                <a:lumOff val="0"/>
                <a:alphaOff val="0"/>
                <a:lumMod val="110000"/>
                <a:satMod val="105000"/>
                <a:tint val="67000"/>
              </a:schemeClr>
            </a:gs>
            <a:gs pos="50000">
              <a:schemeClr val="accent5">
                <a:shade val="50000"/>
                <a:hueOff val="0"/>
                <a:satOff val="0"/>
                <a:lumOff val="0"/>
                <a:alphaOff val="0"/>
                <a:lumMod val="105000"/>
                <a:satMod val="103000"/>
                <a:tint val="73000"/>
              </a:schemeClr>
            </a:gs>
            <a:gs pos="100000">
              <a:schemeClr val="accent5">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Definition of Terms</a:t>
          </a:r>
        </a:p>
      </dsp:txBody>
      <dsp:txXfrm>
        <a:off x="63923" y="1000553"/>
        <a:ext cx="1495920" cy="1130257"/>
      </dsp:txXfrm>
    </dsp:sp>
    <dsp:sp modelId="{DA0B9AA6-1E7C-4448-BC64-F9F6AF2F8C02}">
      <dsp:nvSpPr>
        <dsp:cNvPr id="0" name=""/>
        <dsp:cNvSpPr/>
      </dsp:nvSpPr>
      <dsp:spPr>
        <a:xfrm>
          <a:off x="1701897" y="939409"/>
          <a:ext cx="1618208" cy="1252545"/>
        </a:xfrm>
        <a:prstGeom prst="roundRect">
          <a:avLst/>
        </a:prstGeom>
        <a:gradFill rotWithShape="0">
          <a:gsLst>
            <a:gs pos="0">
              <a:schemeClr val="accent5">
                <a:shade val="50000"/>
                <a:hueOff val="134164"/>
                <a:satOff val="-3267"/>
                <a:lumOff val="14299"/>
                <a:alphaOff val="0"/>
                <a:lumMod val="110000"/>
                <a:satMod val="105000"/>
                <a:tint val="67000"/>
              </a:schemeClr>
            </a:gs>
            <a:gs pos="50000">
              <a:schemeClr val="accent5">
                <a:shade val="50000"/>
                <a:hueOff val="134164"/>
                <a:satOff val="-3267"/>
                <a:lumOff val="14299"/>
                <a:alphaOff val="0"/>
                <a:lumMod val="105000"/>
                <a:satMod val="103000"/>
                <a:tint val="73000"/>
              </a:schemeClr>
            </a:gs>
            <a:gs pos="100000">
              <a:schemeClr val="accent5">
                <a:shade val="50000"/>
                <a:hueOff val="134164"/>
                <a:satOff val="-3267"/>
                <a:lumOff val="142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Why do we need Data Scientists?</a:t>
          </a:r>
        </a:p>
      </dsp:txBody>
      <dsp:txXfrm>
        <a:off x="1763041" y="1000553"/>
        <a:ext cx="1495920" cy="1130257"/>
      </dsp:txXfrm>
    </dsp:sp>
    <dsp:sp modelId="{E7F9F5F7-C096-425C-9FD3-5824D40FEC86}">
      <dsp:nvSpPr>
        <dsp:cNvPr id="0" name=""/>
        <dsp:cNvSpPr/>
      </dsp:nvSpPr>
      <dsp:spPr>
        <a:xfrm>
          <a:off x="3401016" y="939409"/>
          <a:ext cx="1618208" cy="1252545"/>
        </a:xfrm>
        <a:prstGeom prst="roundRect">
          <a:avLst/>
        </a:prstGeom>
        <a:gradFill rotWithShape="0">
          <a:gsLst>
            <a:gs pos="0">
              <a:schemeClr val="accent5">
                <a:shade val="50000"/>
                <a:hueOff val="268329"/>
                <a:satOff val="-6535"/>
                <a:lumOff val="28597"/>
                <a:alphaOff val="0"/>
                <a:lumMod val="110000"/>
                <a:satMod val="105000"/>
                <a:tint val="67000"/>
              </a:schemeClr>
            </a:gs>
            <a:gs pos="50000">
              <a:schemeClr val="accent5">
                <a:shade val="50000"/>
                <a:hueOff val="268329"/>
                <a:satOff val="-6535"/>
                <a:lumOff val="28597"/>
                <a:alphaOff val="0"/>
                <a:lumMod val="105000"/>
                <a:satMod val="103000"/>
                <a:tint val="73000"/>
              </a:schemeClr>
            </a:gs>
            <a:gs pos="100000">
              <a:schemeClr val="accent5">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Who is a Data Scientist?</a:t>
          </a:r>
        </a:p>
      </dsp:txBody>
      <dsp:txXfrm>
        <a:off x="3462160" y="1000553"/>
        <a:ext cx="1495920" cy="1130257"/>
      </dsp:txXfrm>
    </dsp:sp>
    <dsp:sp modelId="{D6CCFB05-C70D-4331-8BBF-0E2832073E2E}">
      <dsp:nvSpPr>
        <dsp:cNvPr id="0" name=""/>
        <dsp:cNvSpPr/>
      </dsp:nvSpPr>
      <dsp:spPr>
        <a:xfrm>
          <a:off x="5100135" y="939409"/>
          <a:ext cx="1618208" cy="1252545"/>
        </a:xfrm>
        <a:prstGeom prst="roundRect">
          <a:avLst/>
        </a:prstGeom>
        <a:gradFill rotWithShape="0">
          <a:gsLst>
            <a:gs pos="0">
              <a:schemeClr val="accent5">
                <a:shade val="50000"/>
                <a:hueOff val="402493"/>
                <a:satOff val="-9802"/>
                <a:lumOff val="42896"/>
                <a:alphaOff val="0"/>
                <a:lumMod val="110000"/>
                <a:satMod val="105000"/>
                <a:tint val="67000"/>
              </a:schemeClr>
            </a:gs>
            <a:gs pos="50000">
              <a:schemeClr val="accent5">
                <a:shade val="50000"/>
                <a:hueOff val="402493"/>
                <a:satOff val="-9802"/>
                <a:lumOff val="42896"/>
                <a:alphaOff val="0"/>
                <a:lumMod val="105000"/>
                <a:satMod val="103000"/>
                <a:tint val="73000"/>
              </a:schemeClr>
            </a:gs>
            <a:gs pos="100000">
              <a:schemeClr val="accent5">
                <a:shade val="50000"/>
                <a:hueOff val="402493"/>
                <a:satOff val="-9802"/>
                <a:lumOff val="428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are the applications of Data Science?</a:t>
          </a:r>
        </a:p>
      </dsp:txBody>
      <dsp:txXfrm>
        <a:off x="5161279" y="1000553"/>
        <a:ext cx="1495920" cy="1130257"/>
      </dsp:txXfrm>
    </dsp:sp>
    <dsp:sp modelId="{D7D477AB-4C11-480C-83F1-316012146D7B}">
      <dsp:nvSpPr>
        <dsp:cNvPr id="0" name=""/>
        <dsp:cNvSpPr/>
      </dsp:nvSpPr>
      <dsp:spPr>
        <a:xfrm>
          <a:off x="6799253" y="939409"/>
          <a:ext cx="1618208" cy="1252545"/>
        </a:xfrm>
        <a:prstGeom prst="roundRect">
          <a:avLst/>
        </a:prstGeom>
        <a:gradFill rotWithShape="0">
          <a:gsLst>
            <a:gs pos="0">
              <a:schemeClr val="accent5">
                <a:shade val="50000"/>
                <a:hueOff val="268329"/>
                <a:satOff val="-6535"/>
                <a:lumOff val="28597"/>
                <a:alphaOff val="0"/>
                <a:lumMod val="110000"/>
                <a:satMod val="105000"/>
                <a:tint val="67000"/>
              </a:schemeClr>
            </a:gs>
            <a:gs pos="50000">
              <a:schemeClr val="accent5">
                <a:shade val="50000"/>
                <a:hueOff val="268329"/>
                <a:satOff val="-6535"/>
                <a:lumOff val="28597"/>
                <a:alphaOff val="0"/>
                <a:lumMod val="105000"/>
                <a:satMod val="103000"/>
                <a:tint val="73000"/>
              </a:schemeClr>
            </a:gs>
            <a:gs pos="100000">
              <a:schemeClr val="accent5">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have Data Scientists achieved?</a:t>
          </a:r>
        </a:p>
      </dsp:txBody>
      <dsp:txXfrm>
        <a:off x="6860397" y="1000553"/>
        <a:ext cx="1495920" cy="1130257"/>
      </dsp:txXfrm>
    </dsp:sp>
    <dsp:sp modelId="{B05F5733-C69B-4E33-B68F-520380381E00}">
      <dsp:nvSpPr>
        <dsp:cNvPr id="0" name=""/>
        <dsp:cNvSpPr/>
      </dsp:nvSpPr>
      <dsp:spPr>
        <a:xfrm>
          <a:off x="8498372" y="939409"/>
          <a:ext cx="1618208" cy="1252545"/>
        </a:xfrm>
        <a:prstGeom prst="roundRect">
          <a:avLst/>
        </a:prstGeom>
        <a:gradFill rotWithShape="0">
          <a:gsLst>
            <a:gs pos="0">
              <a:schemeClr val="accent5">
                <a:shade val="50000"/>
                <a:hueOff val="134164"/>
                <a:satOff val="-3267"/>
                <a:lumOff val="14299"/>
                <a:alphaOff val="0"/>
                <a:lumMod val="110000"/>
                <a:satMod val="105000"/>
                <a:tint val="67000"/>
              </a:schemeClr>
            </a:gs>
            <a:gs pos="50000">
              <a:schemeClr val="accent5">
                <a:shade val="50000"/>
                <a:hueOff val="134164"/>
                <a:satOff val="-3267"/>
                <a:lumOff val="14299"/>
                <a:alphaOff val="0"/>
                <a:lumMod val="105000"/>
                <a:satMod val="103000"/>
                <a:tint val="73000"/>
              </a:schemeClr>
            </a:gs>
            <a:gs pos="100000">
              <a:schemeClr val="accent5">
                <a:shade val="50000"/>
                <a:hueOff val="134164"/>
                <a:satOff val="-3267"/>
                <a:lumOff val="142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 to be a Data Scientist?</a:t>
          </a:r>
        </a:p>
      </dsp:txBody>
      <dsp:txXfrm>
        <a:off x="8559516" y="1000553"/>
        <a:ext cx="1495920" cy="1130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133F9-F0B3-4631-AB93-2A7F0C1E7698}">
      <dsp:nvSpPr>
        <dsp:cNvPr id="0" name=""/>
        <dsp:cNvSpPr/>
      </dsp:nvSpPr>
      <dsp:spPr>
        <a:xfrm>
          <a:off x="655303" y="1612"/>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Data Science</a:t>
          </a:r>
        </a:p>
      </dsp:txBody>
      <dsp:txXfrm>
        <a:off x="655303" y="1612"/>
        <a:ext cx="4847449" cy="2908469"/>
      </dsp:txXfrm>
    </dsp:sp>
    <dsp:sp modelId="{FB10A708-DC38-4D64-91CE-DB0CFF1F5E1F}">
      <dsp:nvSpPr>
        <dsp:cNvPr id="0" name=""/>
        <dsp:cNvSpPr/>
      </dsp:nvSpPr>
      <dsp:spPr>
        <a:xfrm>
          <a:off x="5987497" y="1612"/>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Machine Learning</a:t>
          </a:r>
        </a:p>
      </dsp:txBody>
      <dsp:txXfrm>
        <a:off x="5987497" y="1612"/>
        <a:ext cx="4847449" cy="2908469"/>
      </dsp:txXfrm>
    </dsp:sp>
    <dsp:sp modelId="{7FA22041-BAC9-4E20-B764-50B016436905}">
      <dsp:nvSpPr>
        <dsp:cNvPr id="0" name=""/>
        <dsp:cNvSpPr/>
      </dsp:nvSpPr>
      <dsp:spPr>
        <a:xfrm>
          <a:off x="655303" y="3394827"/>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Artificial Intelligence</a:t>
          </a:r>
        </a:p>
      </dsp:txBody>
      <dsp:txXfrm>
        <a:off x="655303" y="3394827"/>
        <a:ext cx="4847449" cy="2908469"/>
      </dsp:txXfrm>
    </dsp:sp>
    <dsp:sp modelId="{2326C3BF-1F5C-40DD-81AF-3B99DB93F358}">
      <dsp:nvSpPr>
        <dsp:cNvPr id="0" name=""/>
        <dsp:cNvSpPr/>
      </dsp:nvSpPr>
      <dsp:spPr>
        <a:xfrm>
          <a:off x="5987497" y="3394827"/>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Deep Learning</a:t>
          </a:r>
        </a:p>
      </dsp:txBody>
      <dsp:txXfrm>
        <a:off x="5987497" y="3394827"/>
        <a:ext cx="4847449" cy="2908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4BEE-A89B-427F-983B-AEF749BF9959}">
      <dsp:nvSpPr>
        <dsp:cNvPr id="0" name=""/>
        <dsp:cNvSpPr/>
      </dsp:nvSpPr>
      <dsp:spPr>
        <a:xfrm>
          <a:off x="392422" y="130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Multi-disciplinary</a:t>
          </a:r>
        </a:p>
      </dsp:txBody>
      <dsp:txXfrm>
        <a:off x="392422" y="1309"/>
        <a:ext cx="2361828" cy="1417097"/>
      </dsp:txXfrm>
    </dsp:sp>
    <dsp:sp modelId="{1177723C-BFE9-4667-BCFD-40152A99B452}">
      <dsp:nvSpPr>
        <dsp:cNvPr id="0" name=""/>
        <dsp:cNvSpPr/>
      </dsp:nvSpPr>
      <dsp:spPr>
        <a:xfrm>
          <a:off x="2990433" y="130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Scientific Method</a:t>
          </a:r>
        </a:p>
      </dsp:txBody>
      <dsp:txXfrm>
        <a:off x="2990433" y="1309"/>
        <a:ext cx="2361828" cy="1417097"/>
      </dsp:txXfrm>
    </dsp:sp>
    <dsp:sp modelId="{FAC466C0-0753-40C5-B7F3-E77FD7342973}">
      <dsp:nvSpPr>
        <dsp:cNvPr id="0" name=""/>
        <dsp:cNvSpPr/>
      </dsp:nvSpPr>
      <dsp:spPr>
        <a:xfrm>
          <a:off x="392422" y="165458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Problem Solving</a:t>
          </a:r>
        </a:p>
      </dsp:txBody>
      <dsp:txXfrm>
        <a:off x="392422" y="1654589"/>
        <a:ext cx="2361828" cy="1417097"/>
      </dsp:txXfrm>
    </dsp:sp>
    <dsp:sp modelId="{D2A93A71-881D-4330-B258-5D28A7310190}">
      <dsp:nvSpPr>
        <dsp:cNvPr id="0" name=""/>
        <dsp:cNvSpPr/>
      </dsp:nvSpPr>
      <dsp:spPr>
        <a:xfrm>
          <a:off x="2990433" y="165458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Formulating Hypotheses</a:t>
          </a:r>
        </a:p>
      </dsp:txBody>
      <dsp:txXfrm>
        <a:off x="2990433" y="1654589"/>
        <a:ext cx="2361828" cy="1417097"/>
      </dsp:txXfrm>
    </dsp:sp>
    <dsp:sp modelId="{1CB57816-9FC7-4CA3-BCA1-55296ACFF9BF}">
      <dsp:nvSpPr>
        <dsp:cNvPr id="0" name=""/>
        <dsp:cNvSpPr/>
      </dsp:nvSpPr>
      <dsp:spPr>
        <a:xfrm>
          <a:off x="1691428" y="330786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Heuristic Nature</a:t>
          </a:r>
        </a:p>
      </dsp:txBody>
      <dsp:txXfrm>
        <a:off x="1691428" y="3307869"/>
        <a:ext cx="2361828" cy="1417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2B42E-40A0-4324-8154-007B8B18DECA}">
      <dsp:nvSpPr>
        <dsp:cNvPr id="0" name=""/>
        <dsp:cNvSpPr/>
      </dsp:nvSpPr>
      <dsp:spPr>
        <a:xfrm>
          <a:off x="0" y="56458"/>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Math/ Statistics</a:t>
          </a:r>
        </a:p>
      </dsp:txBody>
      <dsp:txXfrm>
        <a:off x="31413" y="87871"/>
        <a:ext cx="5440114" cy="580674"/>
      </dsp:txXfrm>
    </dsp:sp>
    <dsp:sp modelId="{D8B456A9-6DA7-4090-A4A5-A4C4EE70FBEF}">
      <dsp:nvSpPr>
        <dsp:cNvPr id="0" name=""/>
        <dsp:cNvSpPr/>
      </dsp:nvSpPr>
      <dsp:spPr>
        <a:xfrm>
          <a:off x="0" y="771958"/>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Programming</a:t>
          </a:r>
        </a:p>
      </dsp:txBody>
      <dsp:txXfrm>
        <a:off x="31413" y="803371"/>
        <a:ext cx="5440114" cy="580674"/>
      </dsp:txXfrm>
    </dsp:sp>
    <dsp:sp modelId="{AFCAA84A-68C7-4C51-802C-6BE994EA58A8}">
      <dsp:nvSpPr>
        <dsp:cNvPr id="0" name=""/>
        <dsp:cNvSpPr/>
      </dsp:nvSpPr>
      <dsp:spPr>
        <a:xfrm>
          <a:off x="0" y="14874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Data Analytics</a:t>
          </a:r>
        </a:p>
      </dsp:txBody>
      <dsp:txXfrm>
        <a:off x="31413" y="1518872"/>
        <a:ext cx="5440114" cy="580674"/>
      </dsp:txXfrm>
    </dsp:sp>
    <dsp:sp modelId="{379592C5-A7B9-4463-9B1C-1B3646AD54AE}">
      <dsp:nvSpPr>
        <dsp:cNvPr id="0" name=""/>
        <dsp:cNvSpPr/>
      </dsp:nvSpPr>
      <dsp:spPr>
        <a:xfrm>
          <a:off x="0" y="22029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Visualization and Communication</a:t>
          </a:r>
        </a:p>
      </dsp:txBody>
      <dsp:txXfrm>
        <a:off x="31413" y="2234372"/>
        <a:ext cx="5440114" cy="580674"/>
      </dsp:txXfrm>
    </dsp:sp>
    <dsp:sp modelId="{00EC4E0A-2814-4736-8865-4267D9CB33AF}">
      <dsp:nvSpPr>
        <dsp:cNvPr id="0" name=""/>
        <dsp:cNvSpPr/>
      </dsp:nvSpPr>
      <dsp:spPr>
        <a:xfrm>
          <a:off x="0" y="29184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Domain Knowledge</a:t>
          </a:r>
        </a:p>
      </dsp:txBody>
      <dsp:txXfrm>
        <a:off x="31413" y="2949872"/>
        <a:ext cx="5440114" cy="5806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IDEIST info">
    <p:bg>
      <p:bgPr>
        <a:solidFill>
          <a:srgbClr val="F2ECEE"/>
        </a:solidFill>
        <a:effectLst/>
      </p:bgPr>
    </p:bg>
    <p:spTree>
      <p:nvGrpSpPr>
        <p:cNvPr id="1" name=""/>
        <p:cNvGrpSpPr/>
        <p:nvPr/>
      </p:nvGrpSpPr>
      <p:grpSpPr>
        <a:xfrm>
          <a:off x="0" y="0"/>
          <a:ext cx="0" cy="0"/>
          <a:chOff x="0" y="0"/>
          <a:chExt cx="0" cy="0"/>
        </a:xfrm>
      </p:grpSpPr>
      <p:sp>
        <p:nvSpPr>
          <p:cNvPr id="8" name="Title 1"/>
          <p:cNvSpPr txBox="1">
            <a:spLocks/>
          </p:cNvSpPr>
          <p:nvPr/>
        </p:nvSpPr>
        <p:spPr>
          <a:xfrm>
            <a:off x="4218073"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SECOND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Subtitle 2"/>
          <p:cNvSpPr txBox="1">
            <a:spLocks/>
          </p:cNvSpPr>
          <p:nvPr/>
        </p:nvSpPr>
        <p:spPr>
          <a:xfrm>
            <a:off x="4218073" y="5355072"/>
            <a:ext cx="3337027"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Customize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look</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templates</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edit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text,</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add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images</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p:cNvSpPr txBox="1">
            <a:spLocks/>
          </p:cNvSpPr>
          <p:nvPr/>
        </p:nvSpPr>
        <p:spPr>
          <a:xfrm>
            <a:off x="618931" y="4945637"/>
            <a:ext cx="2923591"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FIRST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Subtitle 2"/>
          <p:cNvSpPr txBox="1">
            <a:spLocks/>
          </p:cNvSpPr>
          <p:nvPr/>
        </p:nvSpPr>
        <p:spPr>
          <a:xfrm>
            <a:off x="618930" y="5355072"/>
            <a:ext cx="2923591" cy="1269654"/>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Click</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a:solidFill>
                  <a:srgbClr val="EE2E62"/>
                </a:solidFill>
                <a:latin typeface="Open Sans" panose="020B0606030504020204" pitchFamily="34" charset="0"/>
                <a:ea typeface="Open Sans" panose="020B0606030504020204" pitchFamily="34" charset="0"/>
                <a:cs typeface="Open Sans" panose="020B0606030504020204" pitchFamily="34" charset="0"/>
              </a:rPr>
              <a:t>New</a:t>
            </a: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a:t>
            </a:r>
            <a:endPar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Bef>
                <a:spcPts val="0"/>
              </a:spcBef>
            </a:pP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Master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slides</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design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layouts</a:t>
            </a:r>
            <a:endPar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itle 1"/>
          <p:cNvSpPr txBox="1">
            <a:spLocks/>
          </p:cNvSpPr>
          <p:nvPr/>
        </p:nvSpPr>
        <p:spPr>
          <a:xfrm>
            <a:off x="8007215"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THIRD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Subtitle 2"/>
          <p:cNvSpPr txBox="1">
            <a:spLocks/>
          </p:cNvSpPr>
          <p:nvPr/>
        </p:nvSpPr>
        <p:spPr>
          <a:xfrm>
            <a:off x="8007214" y="5355073"/>
            <a:ext cx="3277953"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marL="0" marR="0" indent="0" algn="ctr" defTabSz="914400" rtl="0" eaLnBrk="1" fontAlgn="auto" latinLnBrk="0" hangingPunct="1">
              <a:lnSpc>
                <a:spcPct val="100000"/>
              </a:lnSpc>
              <a:spcBef>
                <a:spcPts val="1300"/>
              </a:spcBef>
              <a:spcAft>
                <a:spcPts val="0"/>
              </a:spcAft>
              <a:buClrTx/>
              <a:buSzTx/>
              <a:buFont typeface="Arial" pitchFamily="34" charset="0"/>
              <a:buNone/>
              <a:tabLst/>
              <a:defRPr/>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should</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work</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case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lost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can</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support</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0" marR="0" indent="0" algn="ctr" defTabSz="914400" rtl="0" eaLnBrk="1" fontAlgn="auto" latinLnBrk="0" hangingPunct="1">
              <a:lnSpc>
                <a:spcPct val="100000"/>
              </a:lnSpc>
              <a:spcBef>
                <a:spcPts val="600"/>
              </a:spcBef>
              <a:spcAft>
                <a:spcPts val="0"/>
              </a:spcAft>
              <a:buClrTx/>
              <a:buSzTx/>
              <a:buFont typeface="Arial" pitchFamily="34" charset="0"/>
              <a:buNone/>
              <a:tabLst/>
              <a:defRPr/>
            </a:pP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hello@</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slideist.com</a:t>
            </a:r>
            <a:endParaRPr lang="en-US" sz="140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val 24"/>
          <p:cNvSpPr/>
          <p:nvPr/>
        </p:nvSpPr>
        <p:spPr>
          <a:xfrm>
            <a:off x="939845" y="2212304"/>
            <a:ext cx="2281759" cy="2281759"/>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Oval 25"/>
          <p:cNvSpPr/>
          <p:nvPr/>
        </p:nvSpPr>
        <p:spPr>
          <a:xfrm>
            <a:off x="4737346" y="2212303"/>
            <a:ext cx="2281759" cy="228175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Oval 26"/>
          <p:cNvSpPr/>
          <p:nvPr/>
        </p:nvSpPr>
        <p:spPr>
          <a:xfrm>
            <a:off x="8534848" y="2212303"/>
            <a:ext cx="2281759" cy="228175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Rectangle 27"/>
          <p:cNvSpPr/>
          <p:nvPr/>
        </p:nvSpPr>
        <p:spPr>
          <a:xfrm>
            <a:off x="3823335" y="716738"/>
            <a:ext cx="4201150" cy="707886"/>
          </a:xfrm>
          <a:prstGeom prst="rect">
            <a:avLst/>
          </a:prstGeom>
        </p:spPr>
        <p:txBody>
          <a:bodyPr wrap="none">
            <a:spAutoFit/>
          </a:bodyPr>
          <a:lstStyle/>
          <a:p>
            <a:pPr algn="ctr"/>
            <a:r>
              <a:rPr lang="hu-HU" sz="4000" dirty="0">
                <a:solidFill>
                  <a:srgbClr val="4E4070"/>
                </a:solidFill>
                <a:latin typeface="Open Sans Light" panose="020B0306030504020204" pitchFamily="34" charset="0"/>
                <a:ea typeface="Open Sans Light" panose="020B0306030504020204" pitchFamily="34" charset="0"/>
                <a:cs typeface="Open Sans Light" panose="020B0306030504020204" pitchFamily="34" charset="0"/>
              </a:rPr>
              <a:t>MICRO TUTORIAL</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708" y="556697"/>
            <a:ext cx="1200928" cy="214451"/>
          </a:xfrm>
          <a:prstGeom prst="rect">
            <a:avLst/>
          </a:prstGeom>
        </p:spPr>
      </p:pic>
    </p:spTree>
    <p:extLst>
      <p:ext uri="{BB962C8B-B14F-4D97-AF65-F5344CB8AC3E}">
        <p14:creationId xmlns:p14="http://schemas.microsoft.com/office/powerpoint/2010/main" val="133588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4 Icon + 4 Content">
    <p:spTree>
      <p:nvGrpSpPr>
        <p:cNvPr id="1" name=""/>
        <p:cNvGrpSpPr/>
        <p:nvPr/>
      </p:nvGrpSpPr>
      <p:grpSpPr>
        <a:xfrm>
          <a:off x="0" y="0"/>
          <a:ext cx="0" cy="0"/>
          <a:chOff x="0" y="0"/>
          <a:chExt cx="0" cy="0"/>
        </a:xfrm>
      </p:grpSpPr>
      <p:sp>
        <p:nvSpPr>
          <p:cNvPr id="2" name="Title 1"/>
          <p:cNvSpPr>
            <a:spLocks noGrp="1"/>
          </p:cNvSpPr>
          <p:nvPr>
            <p:ph type="title"/>
          </p:nvPr>
        </p:nvSpPr>
        <p:spPr>
          <a:xfrm>
            <a:off x="401216" y="499534"/>
            <a:ext cx="11168743" cy="638802"/>
          </a:xfrm>
        </p:spPr>
        <p:txBody>
          <a:bodyPr>
            <a:normAutofit/>
          </a:bodyPr>
          <a:lstStyle>
            <a:lvl1pPr algn="ctr">
              <a:defRPr sz="3600" b="0"/>
            </a:lvl1pPr>
          </a:lstStyle>
          <a:p>
            <a:r>
              <a:rPr lang="en-US"/>
              <a:t>Click to edit Master title style</a:t>
            </a:r>
            <a:endParaRPr lang="en-US" dirty="0"/>
          </a:p>
        </p:txBody>
      </p:sp>
      <p:sp>
        <p:nvSpPr>
          <p:cNvPr id="20" name="Text Placeholder 18"/>
          <p:cNvSpPr>
            <a:spLocks noGrp="1"/>
          </p:cNvSpPr>
          <p:nvPr>
            <p:ph type="body" sz="quarter" idx="17"/>
          </p:nvPr>
        </p:nvSpPr>
        <p:spPr>
          <a:xfrm>
            <a:off x="498598" y="3275047"/>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28" name="Text Placeholder 18"/>
          <p:cNvSpPr>
            <a:spLocks noGrp="1"/>
          </p:cNvSpPr>
          <p:nvPr>
            <p:ph type="body" sz="quarter" idx="24"/>
          </p:nvPr>
        </p:nvSpPr>
        <p:spPr>
          <a:xfrm>
            <a:off x="3287607" y="3275046"/>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29" name="Text Placeholder 18"/>
          <p:cNvSpPr>
            <a:spLocks noGrp="1"/>
          </p:cNvSpPr>
          <p:nvPr>
            <p:ph type="body" sz="quarter" idx="25"/>
          </p:nvPr>
        </p:nvSpPr>
        <p:spPr>
          <a:xfrm>
            <a:off x="6076616" y="3275045"/>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30" name="Text Placeholder 18"/>
          <p:cNvSpPr>
            <a:spLocks noGrp="1"/>
          </p:cNvSpPr>
          <p:nvPr>
            <p:ph type="body" sz="quarter" idx="26"/>
          </p:nvPr>
        </p:nvSpPr>
        <p:spPr>
          <a:xfrm>
            <a:off x="8865625" y="3275045"/>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18" name="Picture Placeholder 6"/>
          <p:cNvSpPr>
            <a:spLocks noGrp="1"/>
          </p:cNvSpPr>
          <p:nvPr>
            <p:ph type="pic" sz="quarter" idx="23" hasCustomPrompt="1"/>
          </p:nvPr>
        </p:nvSpPr>
        <p:spPr>
          <a:xfrm>
            <a:off x="1122517" y="1866132"/>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19" name="Picture Placeholder 6"/>
          <p:cNvSpPr>
            <a:spLocks noGrp="1"/>
          </p:cNvSpPr>
          <p:nvPr>
            <p:ph type="pic" sz="quarter" idx="27" hasCustomPrompt="1"/>
          </p:nvPr>
        </p:nvSpPr>
        <p:spPr>
          <a:xfrm>
            <a:off x="3911526" y="1866131"/>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21" name="Picture Placeholder 6"/>
          <p:cNvSpPr>
            <a:spLocks noGrp="1"/>
          </p:cNvSpPr>
          <p:nvPr>
            <p:ph type="pic" sz="quarter" idx="28" hasCustomPrompt="1"/>
          </p:nvPr>
        </p:nvSpPr>
        <p:spPr>
          <a:xfrm>
            <a:off x="6700535" y="1866130"/>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22" name="Picture Placeholder 6"/>
          <p:cNvSpPr>
            <a:spLocks noGrp="1"/>
          </p:cNvSpPr>
          <p:nvPr>
            <p:ph type="pic" sz="quarter" idx="29" hasCustomPrompt="1"/>
          </p:nvPr>
        </p:nvSpPr>
        <p:spPr>
          <a:xfrm>
            <a:off x="9489544" y="1866129"/>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Tree>
    <p:extLst>
      <p:ext uri="{BB962C8B-B14F-4D97-AF65-F5344CB8AC3E}">
        <p14:creationId xmlns:p14="http://schemas.microsoft.com/office/powerpoint/2010/main" val="291763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Tree>
    <p:extLst>
      <p:ext uri="{BB962C8B-B14F-4D97-AF65-F5344CB8AC3E}">
        <p14:creationId xmlns:p14="http://schemas.microsoft.com/office/powerpoint/2010/main" val="2993793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Content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9300"/>
          </a:xfrm>
        </p:spPr>
        <p:txBody>
          <a:bodyPr/>
          <a:lstStyle/>
          <a:p>
            <a:r>
              <a:rPr lang="en-US"/>
              <a:t>Click to edit Master title style</a:t>
            </a:r>
            <a:endParaRPr lang="hu-HU" dirty="0"/>
          </a:p>
        </p:txBody>
      </p:sp>
      <p:sp>
        <p:nvSpPr>
          <p:cNvPr id="5" name="Text Placeholder 4"/>
          <p:cNvSpPr>
            <a:spLocks noGrp="1"/>
          </p:cNvSpPr>
          <p:nvPr>
            <p:ph type="body" sz="quarter" idx="10"/>
          </p:nvPr>
        </p:nvSpPr>
        <p:spPr>
          <a:xfrm>
            <a:off x="838200" y="156210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6" name="Text Placeholder 4"/>
          <p:cNvSpPr>
            <a:spLocks noGrp="1"/>
          </p:cNvSpPr>
          <p:nvPr>
            <p:ph type="body" sz="quarter" idx="11"/>
          </p:nvPr>
        </p:nvSpPr>
        <p:spPr>
          <a:xfrm>
            <a:off x="838200" y="216693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13" name="Text Placeholder 4"/>
          <p:cNvSpPr>
            <a:spLocks noGrp="1"/>
          </p:cNvSpPr>
          <p:nvPr>
            <p:ph type="body" sz="quarter" idx="12"/>
          </p:nvPr>
        </p:nvSpPr>
        <p:spPr>
          <a:xfrm>
            <a:off x="838200" y="253841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
        <p:nvSpPr>
          <p:cNvPr id="20" name="Text Placeholder 4"/>
          <p:cNvSpPr>
            <a:spLocks noGrp="1"/>
          </p:cNvSpPr>
          <p:nvPr>
            <p:ph type="body" sz="quarter" idx="13"/>
          </p:nvPr>
        </p:nvSpPr>
        <p:spPr>
          <a:xfrm>
            <a:off x="838200" y="325755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21" name="Text Placeholder 4"/>
          <p:cNvSpPr>
            <a:spLocks noGrp="1"/>
          </p:cNvSpPr>
          <p:nvPr>
            <p:ph type="body" sz="quarter" idx="14"/>
          </p:nvPr>
        </p:nvSpPr>
        <p:spPr>
          <a:xfrm>
            <a:off x="838200" y="386238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22" name="Text Placeholder 4"/>
          <p:cNvSpPr>
            <a:spLocks noGrp="1"/>
          </p:cNvSpPr>
          <p:nvPr>
            <p:ph type="body" sz="quarter" idx="15"/>
          </p:nvPr>
        </p:nvSpPr>
        <p:spPr>
          <a:xfrm>
            <a:off x="838200" y="423386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
        <p:nvSpPr>
          <p:cNvPr id="23" name="Text Placeholder 4"/>
          <p:cNvSpPr>
            <a:spLocks noGrp="1"/>
          </p:cNvSpPr>
          <p:nvPr>
            <p:ph type="body" sz="quarter" idx="16"/>
          </p:nvPr>
        </p:nvSpPr>
        <p:spPr>
          <a:xfrm>
            <a:off x="838200" y="495300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24" name="Text Placeholder 4"/>
          <p:cNvSpPr>
            <a:spLocks noGrp="1"/>
          </p:cNvSpPr>
          <p:nvPr>
            <p:ph type="body" sz="quarter" idx="17"/>
          </p:nvPr>
        </p:nvSpPr>
        <p:spPr>
          <a:xfrm>
            <a:off x="838200" y="555783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25" name="Text Placeholder 4"/>
          <p:cNvSpPr>
            <a:spLocks noGrp="1"/>
          </p:cNvSpPr>
          <p:nvPr>
            <p:ph type="body" sz="quarter" idx="18"/>
          </p:nvPr>
        </p:nvSpPr>
        <p:spPr>
          <a:xfrm>
            <a:off x="838200" y="592931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Tree>
    <p:extLst>
      <p:ext uri="{BB962C8B-B14F-4D97-AF65-F5344CB8AC3E}">
        <p14:creationId xmlns:p14="http://schemas.microsoft.com/office/powerpoint/2010/main" val="3960432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3" name="Content Placeholder 2"/>
          <p:cNvSpPr>
            <a:spLocks noGrp="1"/>
          </p:cNvSpPr>
          <p:nvPr>
            <p:ph sz="half" idx="1"/>
          </p:nvPr>
        </p:nvSpPr>
        <p:spPr>
          <a:xfrm>
            <a:off x="838200" y="1825625"/>
            <a:ext cx="51815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Tree>
    <p:extLst>
      <p:ext uri="{BB962C8B-B14F-4D97-AF65-F5344CB8AC3E}">
        <p14:creationId xmlns:p14="http://schemas.microsoft.com/office/powerpoint/2010/main" val="4278423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8" name="Text Placeholder 7"/>
          <p:cNvSpPr>
            <a:spLocks noGrp="1"/>
          </p:cNvSpPr>
          <p:nvPr>
            <p:ph type="body" sz="quarter" idx="11"/>
          </p:nvPr>
        </p:nvSpPr>
        <p:spPr>
          <a:xfrm>
            <a:off x="1893888" y="1828122"/>
            <a:ext cx="3951287" cy="963612"/>
          </a:xfrm>
        </p:spPr>
        <p:txBody>
          <a:bodyPr>
            <a:normAutofit/>
          </a:bodyPr>
          <a:lstStyle>
            <a:lvl1pPr marL="0" indent="0">
              <a:buNone/>
              <a:defRPr sz="1800" b="1">
                <a:solidFill>
                  <a:schemeClr val="bg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9" name="Text Placeholder 7"/>
          <p:cNvSpPr>
            <a:spLocks noGrp="1"/>
          </p:cNvSpPr>
          <p:nvPr>
            <p:ph type="body" sz="quarter" idx="12"/>
          </p:nvPr>
        </p:nvSpPr>
        <p:spPr>
          <a:xfrm>
            <a:off x="1893888" y="2929168"/>
            <a:ext cx="3951287" cy="957032"/>
          </a:xfrm>
        </p:spPr>
        <p:txBody>
          <a:bodyPr>
            <a:normAutofit/>
          </a:bodyPr>
          <a:lstStyle>
            <a:lvl1pPr marL="0" indent="0">
              <a:lnSpc>
                <a:spcPct val="100000"/>
              </a:lnSpc>
              <a:buNone/>
              <a:defRPr sz="1600" b="0" i="1">
                <a:solidFill>
                  <a:schemeClr val="bg1">
                    <a:lumMod val="65000"/>
                  </a:schemeClr>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0" name="Text Placeholder 7"/>
          <p:cNvSpPr>
            <a:spLocks noGrp="1"/>
          </p:cNvSpPr>
          <p:nvPr>
            <p:ph type="body" sz="quarter" idx="13"/>
          </p:nvPr>
        </p:nvSpPr>
        <p:spPr>
          <a:xfrm>
            <a:off x="1894340" y="4023634"/>
            <a:ext cx="3951287" cy="2452229"/>
          </a:xfrm>
        </p:spPr>
        <p:txBody>
          <a:bodyPr>
            <a:normAutofit/>
          </a:bodyPr>
          <a:lstStyle>
            <a:lvl1pPr marL="0" indent="0">
              <a:lnSpc>
                <a:spcPct val="150000"/>
              </a:lnSpc>
              <a:buNone/>
              <a:defRPr sz="1400" b="0" i="0">
                <a:solidFill>
                  <a:schemeClr val="tx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2" name="Text Placeholder 7"/>
          <p:cNvSpPr>
            <a:spLocks noGrp="1"/>
          </p:cNvSpPr>
          <p:nvPr>
            <p:ph type="body" sz="quarter" idx="15"/>
          </p:nvPr>
        </p:nvSpPr>
        <p:spPr>
          <a:xfrm>
            <a:off x="7410225" y="1828122"/>
            <a:ext cx="3951287" cy="963612"/>
          </a:xfrm>
        </p:spPr>
        <p:txBody>
          <a:bodyPr>
            <a:normAutofit/>
          </a:bodyPr>
          <a:lstStyle>
            <a:lvl1pPr marL="0" indent="0">
              <a:buNone/>
              <a:defRPr sz="1800" b="1">
                <a:solidFill>
                  <a:schemeClr val="bg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3" name="Text Placeholder 7"/>
          <p:cNvSpPr>
            <a:spLocks noGrp="1"/>
          </p:cNvSpPr>
          <p:nvPr>
            <p:ph type="body" sz="quarter" idx="16"/>
          </p:nvPr>
        </p:nvSpPr>
        <p:spPr>
          <a:xfrm>
            <a:off x="7410225" y="2929168"/>
            <a:ext cx="3951287" cy="957032"/>
          </a:xfrm>
        </p:spPr>
        <p:txBody>
          <a:bodyPr>
            <a:normAutofit/>
          </a:bodyPr>
          <a:lstStyle>
            <a:lvl1pPr marL="0" indent="0">
              <a:lnSpc>
                <a:spcPct val="100000"/>
              </a:lnSpc>
              <a:buNone/>
              <a:defRPr sz="1600" b="0" i="1">
                <a:solidFill>
                  <a:schemeClr val="bg1">
                    <a:lumMod val="65000"/>
                  </a:schemeClr>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4" name="Text Placeholder 7"/>
          <p:cNvSpPr>
            <a:spLocks noGrp="1"/>
          </p:cNvSpPr>
          <p:nvPr>
            <p:ph type="body" sz="quarter" idx="17"/>
          </p:nvPr>
        </p:nvSpPr>
        <p:spPr>
          <a:xfrm>
            <a:off x="7410677" y="4023634"/>
            <a:ext cx="3951287" cy="2452229"/>
          </a:xfrm>
        </p:spPr>
        <p:txBody>
          <a:bodyPr>
            <a:normAutofit/>
          </a:bodyPr>
          <a:lstStyle>
            <a:lvl1pPr marL="0" indent="0">
              <a:lnSpc>
                <a:spcPct val="150000"/>
              </a:lnSpc>
              <a:buNone/>
              <a:defRPr sz="1400" b="0" i="0">
                <a:solidFill>
                  <a:schemeClr val="tx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5" name="Text Placeholder 7"/>
          <p:cNvSpPr>
            <a:spLocks noGrp="1"/>
          </p:cNvSpPr>
          <p:nvPr>
            <p:ph type="body" sz="quarter" idx="18" hasCustomPrompt="1"/>
          </p:nvPr>
        </p:nvSpPr>
        <p:spPr>
          <a:xfrm>
            <a:off x="838201" y="1829707"/>
            <a:ext cx="868136" cy="742043"/>
          </a:xfrm>
        </p:spPr>
        <p:txBody>
          <a:bodyPr>
            <a:normAutofit/>
          </a:bodyPr>
          <a:lstStyle>
            <a:lvl1pPr marL="0" indent="0">
              <a:buFont typeface="Arial" panose="020B0604020202020204" pitchFamily="34" charset="0"/>
              <a:buNone/>
              <a:defRPr sz="4000" b="1">
                <a:solidFill>
                  <a:schemeClr val="tx1"/>
                </a:solidFill>
                <a:latin typeface="+mj-lt"/>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hu-HU" dirty="0"/>
              <a:t>01</a:t>
            </a:r>
          </a:p>
        </p:txBody>
      </p:sp>
      <p:sp>
        <p:nvSpPr>
          <p:cNvPr id="16" name="Text Placeholder 7"/>
          <p:cNvSpPr>
            <a:spLocks noGrp="1"/>
          </p:cNvSpPr>
          <p:nvPr>
            <p:ph type="body" sz="quarter" idx="19" hasCustomPrompt="1"/>
          </p:nvPr>
        </p:nvSpPr>
        <p:spPr>
          <a:xfrm>
            <a:off x="6379030" y="1829707"/>
            <a:ext cx="868136" cy="742043"/>
          </a:xfrm>
        </p:spPr>
        <p:txBody>
          <a:bodyPr>
            <a:normAutofit/>
          </a:bodyPr>
          <a:lstStyle>
            <a:lvl1pPr marL="0" indent="0">
              <a:buFont typeface="Arial" panose="020B0604020202020204" pitchFamily="34" charset="0"/>
              <a:buNone/>
              <a:defRPr sz="4000" b="1">
                <a:solidFill>
                  <a:schemeClr val="tx1"/>
                </a:solidFill>
                <a:latin typeface="+mj-lt"/>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hu-HU" dirty="0"/>
              <a:t>02</a:t>
            </a:r>
          </a:p>
        </p:txBody>
      </p:sp>
    </p:spTree>
    <p:extLst>
      <p:ext uri="{BB962C8B-B14F-4D97-AF65-F5344CB8AC3E}">
        <p14:creationId xmlns:p14="http://schemas.microsoft.com/office/powerpoint/2010/main" val="2745480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Content-Image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48276" y="1438275"/>
            <a:ext cx="6219823" cy="4762500"/>
          </a:xfrm>
          <a:noFill/>
        </p:spPr>
        <p:txBody>
          <a:bodyPr anchor="ctr" anchorCtr="0">
            <a:normAutofit/>
          </a:bodyPr>
          <a:lstStyle>
            <a:lvl1pPr marL="0" indent="0">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dirty="0"/>
              <a:t>Click to edit Master</a:t>
            </a:r>
            <a:r>
              <a:rPr lang="hu-HU" dirty="0"/>
              <a:t> </a:t>
            </a:r>
            <a:r>
              <a:rPr lang="hu-HU" dirty="0" err="1"/>
              <a:t>style</a:t>
            </a:r>
            <a:endParaRPr lang="en-US" dirty="0"/>
          </a:p>
        </p:txBody>
      </p:sp>
      <p:sp>
        <p:nvSpPr>
          <p:cNvPr id="4" name="Text Placeholder 3"/>
          <p:cNvSpPr>
            <a:spLocks noGrp="1"/>
          </p:cNvSpPr>
          <p:nvPr>
            <p:ph type="body" sz="half" idx="2"/>
          </p:nvPr>
        </p:nvSpPr>
        <p:spPr>
          <a:xfrm>
            <a:off x="839788" y="2886075"/>
            <a:ext cx="3932237" cy="3314700"/>
          </a:xfrm>
        </p:spPr>
        <p:txBody>
          <a:bodyPr anchor="t"/>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itle 7"/>
          <p:cNvSpPr>
            <a:spLocks noGrp="1"/>
          </p:cNvSpPr>
          <p:nvPr>
            <p:ph type="title"/>
          </p:nvPr>
        </p:nvSpPr>
        <p:spPr>
          <a:xfrm>
            <a:off x="838200" y="479425"/>
            <a:ext cx="10629899" cy="644525"/>
          </a:xfrm>
        </p:spPr>
        <p:txBody>
          <a:bodyPr anchor="ctr"/>
          <a:lstStyle/>
          <a:p>
            <a:r>
              <a:rPr lang="en-US"/>
              <a:t>Click to edit Master title style</a:t>
            </a:r>
            <a:endParaRPr lang="hu-HU" dirty="0"/>
          </a:p>
        </p:txBody>
      </p:sp>
      <p:sp>
        <p:nvSpPr>
          <p:cNvPr id="9" name="Slide Number Placeholder 10"/>
          <p:cNvSpPr>
            <a:spLocks noGrp="1"/>
          </p:cNvSpPr>
          <p:nvPr>
            <p:ph type="sldNum" sz="quarter" idx="12"/>
          </p:nvPr>
        </p:nvSpPr>
        <p:spPr>
          <a:xfrm>
            <a:off x="8724899" y="615156"/>
            <a:ext cx="2743200" cy="365125"/>
          </a:xfrm>
          <a:noFill/>
        </p:spPr>
        <p:txBody>
          <a:bodyPr/>
          <a:lstStyle>
            <a:lvl1pPr>
              <a:defRPr sz="1100">
                <a:solidFill>
                  <a:schemeClr val="bg1"/>
                </a:solidFill>
              </a:defRPr>
            </a:lvl1pPr>
          </a:lstStyle>
          <a:p>
            <a:fld id="{677FDE91-D038-467D-A288-B1CAB89F76D6}" type="slidenum">
              <a:rPr lang="en-US" smtClean="0"/>
              <a:t>‹#›</a:t>
            </a:fld>
            <a:endParaRPr lang="en-US"/>
          </a:p>
        </p:txBody>
      </p:sp>
      <p:cxnSp>
        <p:nvCxnSpPr>
          <p:cNvPr id="10" name="Straight Connector 9"/>
          <p:cNvCxnSpPr/>
          <p:nvPr/>
        </p:nvCxnSpPr>
        <p:spPr>
          <a:xfrm>
            <a:off x="838200" y="1162050"/>
            <a:ext cx="10629899" cy="0"/>
          </a:xfrm>
          <a:prstGeom prst="line">
            <a:avLst/>
          </a:prstGeom>
          <a:ln>
            <a:solidFill>
              <a:srgbClr val="6C61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097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Content-Image 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457325"/>
            <a:ext cx="6219823" cy="4762500"/>
          </a:xfrm>
          <a:noFill/>
        </p:spPr>
        <p:txBody>
          <a:bodyPr anchor="ctr" anchorCtr="0">
            <a:normAutofit/>
          </a:bodyPr>
          <a:lstStyle>
            <a:lvl1pPr marL="0" indent="0">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dirty="0"/>
              <a:t>Click to edit Master</a:t>
            </a:r>
            <a:r>
              <a:rPr lang="hu-HU" dirty="0"/>
              <a:t> </a:t>
            </a:r>
            <a:r>
              <a:rPr lang="hu-HU" dirty="0" err="1"/>
              <a:t>style</a:t>
            </a:r>
            <a:endParaRPr lang="en-US" dirty="0"/>
          </a:p>
        </p:txBody>
      </p:sp>
      <p:sp>
        <p:nvSpPr>
          <p:cNvPr id="4" name="Text Placeholder 3"/>
          <p:cNvSpPr>
            <a:spLocks noGrp="1"/>
          </p:cNvSpPr>
          <p:nvPr>
            <p:ph type="body" sz="half" idx="2"/>
          </p:nvPr>
        </p:nvSpPr>
        <p:spPr>
          <a:xfrm>
            <a:off x="7545387" y="2895600"/>
            <a:ext cx="3932237" cy="3314700"/>
          </a:xfrm>
        </p:spPr>
        <p:txBody>
          <a:bodyPr anchor="t"/>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itle 7"/>
          <p:cNvSpPr>
            <a:spLocks noGrp="1"/>
          </p:cNvSpPr>
          <p:nvPr>
            <p:ph type="title"/>
          </p:nvPr>
        </p:nvSpPr>
        <p:spPr>
          <a:xfrm>
            <a:off x="838200" y="479425"/>
            <a:ext cx="10629899" cy="644525"/>
          </a:xfrm>
        </p:spPr>
        <p:txBody>
          <a:bodyPr anchor="ctr"/>
          <a:lstStyle/>
          <a:p>
            <a:r>
              <a:rPr lang="en-US"/>
              <a:t>Click to edit Master title style</a:t>
            </a:r>
            <a:endParaRPr lang="hu-HU" dirty="0"/>
          </a:p>
        </p:txBody>
      </p:sp>
      <p:sp>
        <p:nvSpPr>
          <p:cNvPr id="7" name="Slide Number Placeholder 10"/>
          <p:cNvSpPr>
            <a:spLocks noGrp="1"/>
          </p:cNvSpPr>
          <p:nvPr>
            <p:ph type="sldNum" sz="quarter" idx="12"/>
          </p:nvPr>
        </p:nvSpPr>
        <p:spPr>
          <a:xfrm>
            <a:off x="8724899" y="615156"/>
            <a:ext cx="2743200" cy="365125"/>
          </a:xfrm>
          <a:noFill/>
        </p:spPr>
        <p:txBody>
          <a:bodyPr/>
          <a:lstStyle>
            <a:lvl1pPr>
              <a:defRPr sz="1100">
                <a:solidFill>
                  <a:schemeClr val="bg1"/>
                </a:solidFill>
              </a:defRPr>
            </a:lvl1pPr>
          </a:lstStyle>
          <a:p>
            <a:fld id="{677FDE91-D038-467D-A288-B1CAB89F76D6}" type="slidenum">
              <a:rPr lang="en-US" smtClean="0"/>
              <a:t>‹#›</a:t>
            </a:fld>
            <a:endParaRPr lang="en-US"/>
          </a:p>
        </p:txBody>
      </p:sp>
      <p:cxnSp>
        <p:nvCxnSpPr>
          <p:cNvPr id="9" name="Straight Connector 8"/>
          <p:cNvCxnSpPr/>
          <p:nvPr/>
        </p:nvCxnSpPr>
        <p:spPr>
          <a:xfrm>
            <a:off x="838200" y="1162050"/>
            <a:ext cx="10629899" cy="0"/>
          </a:xfrm>
          <a:prstGeom prst="line">
            <a:avLst/>
          </a:prstGeom>
          <a:ln>
            <a:solidFill>
              <a:srgbClr val="6C61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70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839788" y="4938713"/>
            <a:ext cx="5071155" cy="392566"/>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15"/>
          <p:cNvSpPr>
            <a:spLocks noGrp="1"/>
          </p:cNvSpPr>
          <p:nvPr>
            <p:ph type="body" sz="quarter" idx="14"/>
          </p:nvPr>
        </p:nvSpPr>
        <p:spPr>
          <a:xfrm>
            <a:off x="839789" y="5355099"/>
            <a:ext cx="5071154" cy="1200828"/>
          </a:xfrm>
        </p:spPr>
        <p:txBody>
          <a:bodyPr>
            <a:normAutofit/>
          </a:bodyPr>
          <a:lstStyle>
            <a:lvl1pPr marL="0" indent="0">
              <a:lnSpc>
                <a:spcPct val="100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10" name="Text Placeholder 4"/>
          <p:cNvSpPr>
            <a:spLocks noGrp="1"/>
          </p:cNvSpPr>
          <p:nvPr>
            <p:ph type="body" sz="quarter" idx="15"/>
          </p:nvPr>
        </p:nvSpPr>
        <p:spPr>
          <a:xfrm>
            <a:off x="6447519" y="4943143"/>
            <a:ext cx="5071155" cy="411956"/>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Picture Placeholder 6"/>
          <p:cNvSpPr>
            <a:spLocks noGrp="1"/>
          </p:cNvSpPr>
          <p:nvPr>
            <p:ph type="pic" sz="quarter" idx="21"/>
          </p:nvPr>
        </p:nvSpPr>
        <p:spPr>
          <a:xfrm>
            <a:off x="0" y="0"/>
            <a:ext cx="12192000" cy="4514850"/>
          </a:xfrm>
        </p:spPr>
        <p:txBody>
          <a:bodyPr anchor="ctr">
            <a:normAutofit/>
          </a:bodyPr>
          <a:lstStyle>
            <a:lvl1pPr marL="0" indent="0">
              <a:buNone/>
              <a:defRPr sz="1400"/>
            </a:lvl1pPr>
          </a:lstStyle>
          <a:p>
            <a:r>
              <a:rPr lang="en-US"/>
              <a:t>Click icon to add picture</a:t>
            </a:r>
            <a:endParaRPr lang="hu-HU"/>
          </a:p>
        </p:txBody>
      </p:sp>
      <p:sp>
        <p:nvSpPr>
          <p:cNvPr id="21" name="Picture Placeholder 20"/>
          <p:cNvSpPr>
            <a:spLocks noGrp="1"/>
          </p:cNvSpPr>
          <p:nvPr>
            <p:ph type="pic" sz="quarter" idx="23"/>
          </p:nvPr>
        </p:nvSpPr>
        <p:spPr>
          <a:xfrm>
            <a:off x="9403851" y="5508990"/>
            <a:ext cx="475431" cy="475431"/>
          </a:xfrm>
        </p:spPr>
        <p:txBody>
          <a:bodyPr>
            <a:normAutofit/>
          </a:bodyPr>
          <a:lstStyle>
            <a:lvl1pPr marL="0" indent="0">
              <a:buNone/>
              <a:defRPr sz="1100"/>
            </a:lvl1pPr>
          </a:lstStyle>
          <a:p>
            <a:r>
              <a:rPr lang="en-US"/>
              <a:t>Click icon to add picture</a:t>
            </a:r>
            <a:endParaRPr lang="hu-HU" dirty="0"/>
          </a:p>
        </p:txBody>
      </p:sp>
      <p:sp>
        <p:nvSpPr>
          <p:cNvPr id="22" name="Picture Placeholder 20"/>
          <p:cNvSpPr>
            <a:spLocks noGrp="1"/>
          </p:cNvSpPr>
          <p:nvPr>
            <p:ph type="pic" sz="quarter" idx="24"/>
          </p:nvPr>
        </p:nvSpPr>
        <p:spPr>
          <a:xfrm>
            <a:off x="8814932" y="5508990"/>
            <a:ext cx="475431" cy="475431"/>
          </a:xfrm>
        </p:spPr>
        <p:txBody>
          <a:bodyPr>
            <a:normAutofit/>
          </a:bodyPr>
          <a:lstStyle>
            <a:lvl1pPr marL="0" indent="0">
              <a:buNone/>
              <a:defRPr sz="1100"/>
            </a:lvl1pPr>
          </a:lstStyle>
          <a:p>
            <a:r>
              <a:rPr lang="en-US"/>
              <a:t>Click icon to add picture</a:t>
            </a:r>
            <a:endParaRPr lang="hu-HU" dirty="0"/>
          </a:p>
        </p:txBody>
      </p:sp>
      <p:sp>
        <p:nvSpPr>
          <p:cNvPr id="23" name="Picture Placeholder 20"/>
          <p:cNvSpPr>
            <a:spLocks noGrp="1"/>
          </p:cNvSpPr>
          <p:nvPr>
            <p:ph type="pic" sz="quarter" idx="25"/>
          </p:nvPr>
        </p:nvSpPr>
        <p:spPr>
          <a:xfrm>
            <a:off x="8226015" y="5508990"/>
            <a:ext cx="475431" cy="475431"/>
          </a:xfrm>
        </p:spPr>
        <p:txBody>
          <a:bodyPr>
            <a:normAutofit/>
          </a:bodyPr>
          <a:lstStyle>
            <a:lvl1pPr marL="0" indent="0">
              <a:buNone/>
              <a:defRPr sz="1100"/>
            </a:lvl1pPr>
          </a:lstStyle>
          <a:p>
            <a:r>
              <a:rPr lang="en-US"/>
              <a:t>Click icon to add picture</a:t>
            </a:r>
            <a:endParaRPr lang="hu-HU" dirty="0"/>
          </a:p>
        </p:txBody>
      </p:sp>
      <p:sp>
        <p:nvSpPr>
          <p:cNvPr id="24" name="Picture Placeholder 20"/>
          <p:cNvSpPr>
            <a:spLocks noGrp="1"/>
          </p:cNvSpPr>
          <p:nvPr>
            <p:ph type="pic" sz="quarter" idx="26"/>
          </p:nvPr>
        </p:nvSpPr>
        <p:spPr>
          <a:xfrm>
            <a:off x="7637098" y="5508990"/>
            <a:ext cx="475431" cy="475431"/>
          </a:xfrm>
        </p:spPr>
        <p:txBody>
          <a:bodyPr>
            <a:normAutofit/>
          </a:bodyPr>
          <a:lstStyle>
            <a:lvl1pPr marL="0" indent="0">
              <a:buNone/>
              <a:defRPr sz="1100"/>
            </a:lvl1pPr>
          </a:lstStyle>
          <a:p>
            <a:r>
              <a:rPr lang="en-US"/>
              <a:t>Click icon to add picture</a:t>
            </a:r>
            <a:endParaRPr lang="hu-HU" dirty="0"/>
          </a:p>
        </p:txBody>
      </p:sp>
      <p:sp>
        <p:nvSpPr>
          <p:cNvPr id="25" name="Picture Placeholder 20"/>
          <p:cNvSpPr>
            <a:spLocks noGrp="1"/>
          </p:cNvSpPr>
          <p:nvPr>
            <p:ph type="pic" sz="quarter" idx="27"/>
          </p:nvPr>
        </p:nvSpPr>
        <p:spPr>
          <a:xfrm>
            <a:off x="7048181" y="5508990"/>
            <a:ext cx="475431" cy="475431"/>
          </a:xfrm>
        </p:spPr>
        <p:txBody>
          <a:bodyPr>
            <a:normAutofit/>
          </a:bodyPr>
          <a:lstStyle>
            <a:lvl1pPr marL="0" indent="0">
              <a:buNone/>
              <a:defRPr sz="1100"/>
            </a:lvl1pPr>
          </a:lstStyle>
          <a:p>
            <a:r>
              <a:rPr lang="en-US"/>
              <a:t>Click icon to add picture</a:t>
            </a:r>
            <a:endParaRPr lang="hu-HU" dirty="0"/>
          </a:p>
        </p:txBody>
      </p:sp>
      <p:sp>
        <p:nvSpPr>
          <p:cNvPr id="26" name="Picture Placeholder 20"/>
          <p:cNvSpPr>
            <a:spLocks noGrp="1"/>
          </p:cNvSpPr>
          <p:nvPr>
            <p:ph type="pic" sz="quarter" idx="28"/>
          </p:nvPr>
        </p:nvSpPr>
        <p:spPr>
          <a:xfrm>
            <a:off x="6459264" y="5508990"/>
            <a:ext cx="475431" cy="475431"/>
          </a:xfrm>
        </p:spPr>
        <p:txBody>
          <a:bodyPr>
            <a:normAutofit/>
          </a:bodyPr>
          <a:lstStyle>
            <a:lvl1pPr marL="0" indent="0">
              <a:buNone/>
              <a:defRPr sz="1100"/>
            </a:lvl1pPr>
          </a:lstStyle>
          <a:p>
            <a:r>
              <a:rPr lang="en-US"/>
              <a:t>Click icon to add picture</a:t>
            </a:r>
            <a:endParaRPr lang="hu-HU" dirty="0"/>
          </a:p>
        </p:txBody>
      </p:sp>
    </p:spTree>
    <p:extLst>
      <p:ext uri="{BB962C8B-B14F-4D97-AF65-F5344CB8AC3E}">
        <p14:creationId xmlns:p14="http://schemas.microsoft.com/office/powerpoint/2010/main" val="4237993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C8B-3984-4C15-A0C3-AD6378B51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CA1EF3-0FD8-46C7-A294-F52A575EB6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FF142D-F01F-420C-82EA-A3DF512A97CC}"/>
              </a:ext>
            </a:extLst>
          </p:cNvPr>
          <p:cNvSpPr>
            <a:spLocks noGrp="1"/>
          </p:cNvSpPr>
          <p:nvPr>
            <p:ph type="dt" sz="half" idx="10"/>
          </p:nvPr>
        </p:nvSpPr>
        <p:spPr/>
        <p:txBody>
          <a:bodyPr/>
          <a:lstStyle/>
          <a:p>
            <a:fld id="{E68AAD55-988D-4DDC-B94D-A7C6B018E9D6}" type="datetimeFigureOut">
              <a:rPr lang="en-US" smtClean="0"/>
              <a:t>11/15/2017</a:t>
            </a:fld>
            <a:endParaRPr lang="en-US"/>
          </a:p>
        </p:txBody>
      </p:sp>
      <p:sp>
        <p:nvSpPr>
          <p:cNvPr id="5" name="Footer Placeholder 4">
            <a:extLst>
              <a:ext uri="{FF2B5EF4-FFF2-40B4-BE49-F238E27FC236}">
                <a16:creationId xmlns:a16="http://schemas.microsoft.com/office/drawing/2014/main" id="{1BE6410B-E1B5-4E35-89C6-C6C968430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29D8F-DB4B-422B-9B77-344D65CFEEAE}"/>
              </a:ext>
            </a:extLst>
          </p:cNvPr>
          <p:cNvSpPr>
            <a:spLocks noGrp="1"/>
          </p:cNvSpPr>
          <p:nvPr>
            <p:ph type="sldNum" sz="quarter" idx="12"/>
          </p:nvPr>
        </p:nvSpPr>
        <p:spPr/>
        <p:txBody>
          <a:bodyPr/>
          <a:lstStyle/>
          <a:p>
            <a:fld id="{677FDE91-D038-467D-A288-B1CAB89F76D6}" type="slidenum">
              <a:rPr lang="en-US" smtClean="0"/>
              <a:t>‹#›</a:t>
            </a:fld>
            <a:endParaRPr lang="en-US"/>
          </a:p>
        </p:txBody>
      </p:sp>
    </p:spTree>
    <p:extLst>
      <p:ext uri="{BB962C8B-B14F-4D97-AF65-F5344CB8AC3E}">
        <p14:creationId xmlns:p14="http://schemas.microsoft.com/office/powerpoint/2010/main" val="401879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p:spPr>
        <p:txBody>
          <a:bodyPr anchor="t">
            <a:normAutofit/>
          </a:bodyPr>
          <a:lstStyle>
            <a:lvl1pPr marL="0" indent="0">
              <a:buNone/>
              <a:defRPr sz="1800"/>
            </a:lvl1pPr>
          </a:lstStyle>
          <a:p>
            <a:r>
              <a:rPr lang="en-US"/>
              <a:t>Click icon to add picture</a:t>
            </a:r>
            <a:endParaRPr lang="hu-HU" dirty="0"/>
          </a:p>
        </p:txBody>
      </p:sp>
      <p:sp>
        <p:nvSpPr>
          <p:cNvPr id="2" name="Title 1"/>
          <p:cNvSpPr>
            <a:spLocks noGrp="1"/>
          </p:cNvSpPr>
          <p:nvPr>
            <p:ph type="ctrTitle"/>
          </p:nvPr>
        </p:nvSpPr>
        <p:spPr>
          <a:xfrm>
            <a:off x="1438274" y="2235199"/>
            <a:ext cx="7705725" cy="3279775"/>
          </a:xfrm>
        </p:spPr>
        <p:txBody>
          <a:bodyPr anchor="ctr">
            <a:normAutofit/>
          </a:bodyPr>
          <a:lstStyle>
            <a:lvl1pPr algn="l">
              <a:defRPr sz="8000">
                <a:solidFill>
                  <a:schemeClr val="bg1"/>
                </a:solidFill>
              </a:defRPr>
            </a:lvl1pPr>
          </a:lstStyle>
          <a:p>
            <a:r>
              <a:rPr lang="en-US"/>
              <a:t>Click to edit Master title style</a:t>
            </a:r>
            <a:endParaRPr lang="hu-HU" dirty="0"/>
          </a:p>
        </p:txBody>
      </p:sp>
    </p:spTree>
    <p:extLst>
      <p:ext uri="{BB962C8B-B14F-4D97-AF65-F5344CB8AC3E}">
        <p14:creationId xmlns:p14="http://schemas.microsoft.com/office/powerpoint/2010/main" val="424773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p:spPr>
        <p:txBody>
          <a:bodyPr anchor="t">
            <a:normAutofit/>
          </a:bodyPr>
          <a:lstStyle>
            <a:lvl1pPr marL="0" indent="0">
              <a:buNone/>
              <a:defRPr sz="1800"/>
            </a:lvl1pPr>
          </a:lstStyle>
          <a:p>
            <a:r>
              <a:rPr lang="en-US"/>
              <a:t>Click icon to add picture</a:t>
            </a:r>
            <a:endParaRPr lang="hu-HU" dirty="0"/>
          </a:p>
        </p:txBody>
      </p:sp>
      <p:sp>
        <p:nvSpPr>
          <p:cNvPr id="7" name="Rectangle 6"/>
          <p:cNvSpPr/>
          <p:nvPr/>
        </p:nvSpPr>
        <p:spPr>
          <a:xfrm>
            <a:off x="0" y="4825093"/>
            <a:ext cx="12192000" cy="203290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itle 1"/>
          <p:cNvSpPr>
            <a:spLocks noGrp="1"/>
          </p:cNvSpPr>
          <p:nvPr>
            <p:ph type="ctrTitle"/>
          </p:nvPr>
        </p:nvSpPr>
        <p:spPr>
          <a:xfrm>
            <a:off x="333601" y="4955721"/>
            <a:ext cx="11515726" cy="742950"/>
          </a:xfrm>
        </p:spPr>
        <p:txBody>
          <a:bodyPr anchor="ctr">
            <a:normAutofit/>
          </a:bodyPr>
          <a:lstStyle>
            <a:lvl1pPr algn="l">
              <a:defRPr sz="4000">
                <a:solidFill>
                  <a:schemeClr val="tx1"/>
                </a:solidFill>
              </a:defRPr>
            </a:lvl1pPr>
          </a:lstStyle>
          <a:p>
            <a:r>
              <a:rPr lang="en-US"/>
              <a:t>Click to edit Master title style</a:t>
            </a:r>
            <a:endParaRPr lang="hu-HU" dirty="0"/>
          </a:p>
        </p:txBody>
      </p:sp>
      <p:sp>
        <p:nvSpPr>
          <p:cNvPr id="6" name="Text Placeholder 5"/>
          <p:cNvSpPr>
            <a:spLocks noGrp="1"/>
          </p:cNvSpPr>
          <p:nvPr>
            <p:ph type="body" sz="quarter" idx="11"/>
          </p:nvPr>
        </p:nvSpPr>
        <p:spPr>
          <a:xfrm>
            <a:off x="333375" y="5699125"/>
            <a:ext cx="11515726" cy="758825"/>
          </a:xfrm>
        </p:spPr>
        <p:txBody>
          <a:bodyPr>
            <a:noAutofit/>
          </a:bodyPr>
          <a:lstStyle>
            <a:lvl1pPr marL="0" indent="0">
              <a:buNone/>
              <a:defRPr sz="1800">
                <a:solidFill>
                  <a:schemeClr val="tx1"/>
                </a:solidFill>
              </a:defRPr>
            </a:lvl1pPr>
            <a:lvl2pPr marL="457200" indent="0">
              <a:buNone/>
              <a:defRPr sz="1800">
                <a:solidFill>
                  <a:schemeClr val="tx1"/>
                </a:solidFill>
              </a:defRPr>
            </a:lvl2pPr>
            <a:lvl3pPr marL="914400" indent="0">
              <a:buNone/>
              <a:defRPr sz="1800">
                <a:solidFill>
                  <a:schemeClr val="tx1"/>
                </a:solidFill>
              </a:defRPr>
            </a:lvl3pPr>
            <a:lvl4pPr marL="1371600" indent="0">
              <a:buNone/>
              <a:defRPr sz="1800">
                <a:solidFill>
                  <a:schemeClr val="tx1"/>
                </a:solidFill>
              </a:defRPr>
            </a:lvl4pPr>
            <a:lvl5pPr marL="1828800" indent="0">
              <a:buNone/>
              <a:defRPr sz="1800">
                <a:solidFill>
                  <a:schemeClr val="tx1"/>
                </a:solidFill>
              </a:defRPr>
            </a:lvl5pPr>
          </a:lstStyle>
          <a:p>
            <a:pPr lvl="0"/>
            <a:r>
              <a:rPr lang="en-US"/>
              <a:t>Edit Master text styles</a:t>
            </a:r>
          </a:p>
        </p:txBody>
      </p:sp>
    </p:spTree>
    <p:extLst>
      <p:ext uri="{BB962C8B-B14F-4D97-AF65-F5344CB8AC3E}">
        <p14:creationId xmlns:p14="http://schemas.microsoft.com/office/powerpoint/2010/main" val="928869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24474" y="2219325"/>
            <a:ext cx="5343525" cy="1766888"/>
          </a:xfrm>
        </p:spPr>
        <p:txBody>
          <a:bodyPr anchor="b"/>
          <a:lstStyle>
            <a:lvl1pPr algn="l">
              <a:defRPr sz="6000"/>
            </a:lvl1pPr>
          </a:lstStyle>
          <a:p>
            <a:r>
              <a:rPr lang="en-US"/>
              <a:t>Click to edit Master title style</a:t>
            </a:r>
            <a:endParaRPr lang="hu-HU" dirty="0"/>
          </a:p>
        </p:txBody>
      </p:sp>
      <p:sp>
        <p:nvSpPr>
          <p:cNvPr id="3" name="Subtitle 2"/>
          <p:cNvSpPr>
            <a:spLocks noGrp="1"/>
          </p:cNvSpPr>
          <p:nvPr>
            <p:ph type="subTitle" idx="1"/>
          </p:nvPr>
        </p:nvSpPr>
        <p:spPr>
          <a:xfrm>
            <a:off x="5324474" y="4078287"/>
            <a:ext cx="5343525" cy="166528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u-HU"/>
          </a:p>
        </p:txBody>
      </p:sp>
      <p:sp>
        <p:nvSpPr>
          <p:cNvPr id="9" name="Oval 8"/>
          <p:cNvSpPr/>
          <p:nvPr/>
        </p:nvSpPr>
        <p:spPr>
          <a:xfrm>
            <a:off x="838200" y="1617663"/>
            <a:ext cx="4010891" cy="4010892"/>
          </a:xfrm>
          <a:prstGeom prst="ellipse">
            <a:avLst/>
          </a:prstGeom>
          <a:pattFill prst="pct75">
            <a:fgClr>
              <a:srgbClr val="897E9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rgbClr val="4E4070"/>
                </a:solidFill>
              </a:ln>
            </a:endParaRPr>
          </a:p>
        </p:txBody>
      </p:sp>
      <p:sp>
        <p:nvSpPr>
          <p:cNvPr id="14" name="Picture Placeholder 13"/>
          <p:cNvSpPr>
            <a:spLocks noGrp="1"/>
          </p:cNvSpPr>
          <p:nvPr>
            <p:ph type="pic" sz="quarter" idx="13"/>
          </p:nvPr>
        </p:nvSpPr>
        <p:spPr>
          <a:xfrm>
            <a:off x="838200" y="1617664"/>
            <a:ext cx="4019550" cy="4059236"/>
          </a:xfrm>
        </p:spPr>
        <p:txBody>
          <a:bodyPr anchor="ctr">
            <a:normAutofit/>
          </a:bodyPr>
          <a:lstStyle>
            <a:lvl1pPr marL="0" indent="0" algn="l">
              <a:buNone/>
              <a:defRPr sz="1600"/>
            </a:lvl1pPr>
          </a:lstStyle>
          <a:p>
            <a:r>
              <a:rPr lang="en-US"/>
              <a:t>Click icon to add picture</a:t>
            </a:r>
            <a:endParaRPr lang="hu-HU"/>
          </a:p>
        </p:txBody>
      </p:sp>
    </p:spTree>
    <p:extLst>
      <p:ext uri="{BB962C8B-B14F-4D97-AF65-F5344CB8AC3E}">
        <p14:creationId xmlns:p14="http://schemas.microsoft.com/office/powerpoint/2010/main" val="122387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 small">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979713" y="955220"/>
            <a:ext cx="10232571" cy="4914901"/>
          </a:xfrm>
        </p:spPr>
        <p:txBody>
          <a:bodyPr anchor="ctr">
            <a:normAutofit/>
          </a:bodyPr>
          <a:lstStyle>
            <a:lvl1pPr marL="0" indent="0">
              <a:buNone/>
              <a:defRPr sz="1400"/>
            </a:lvl1pPr>
          </a:lstStyle>
          <a:p>
            <a:r>
              <a:rPr lang="en-US"/>
              <a:t>Click icon to add chart</a:t>
            </a:r>
            <a:endParaRPr lang="hu-HU"/>
          </a:p>
        </p:txBody>
      </p:sp>
    </p:spTree>
    <p:extLst>
      <p:ext uri="{BB962C8B-B14F-4D97-AF65-F5344CB8AC3E}">
        <p14:creationId xmlns:p14="http://schemas.microsoft.com/office/powerpoint/2010/main" val="3011421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 big">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0" y="0"/>
            <a:ext cx="12191999" cy="6857999"/>
          </a:xfrm>
        </p:spPr>
        <p:txBody>
          <a:bodyPr anchor="ctr">
            <a:normAutofit/>
          </a:bodyPr>
          <a:lstStyle>
            <a:lvl1pPr marL="0" indent="0">
              <a:buNone/>
              <a:defRPr sz="1400"/>
            </a:lvl1pPr>
          </a:lstStyle>
          <a:p>
            <a:r>
              <a:rPr lang="en-US"/>
              <a:t>Click icon to add chart</a:t>
            </a:r>
            <a:endParaRPr lang="hu-HU"/>
          </a:p>
        </p:txBody>
      </p:sp>
    </p:spTree>
    <p:extLst>
      <p:ext uri="{BB962C8B-B14F-4D97-AF65-F5344CB8AC3E}">
        <p14:creationId xmlns:p14="http://schemas.microsoft.com/office/powerpoint/2010/main" val="233392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6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12" name="Text Placeholder 11"/>
          <p:cNvSpPr>
            <a:spLocks noGrp="1"/>
          </p:cNvSpPr>
          <p:nvPr>
            <p:ph type="body" sz="quarter" idx="17"/>
          </p:nvPr>
        </p:nvSpPr>
        <p:spPr>
          <a:xfrm>
            <a:off x="2237011" y="1902279"/>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0" name="Picture Placeholder 6"/>
          <p:cNvSpPr>
            <a:spLocks noGrp="1"/>
          </p:cNvSpPr>
          <p:nvPr>
            <p:ph type="pic" sz="quarter" idx="23"/>
          </p:nvPr>
        </p:nvSpPr>
        <p:spPr>
          <a:xfrm>
            <a:off x="858414" y="2023579"/>
            <a:ext cx="1222311" cy="1166325"/>
          </a:xfrm>
        </p:spPr>
        <p:txBody>
          <a:bodyPr>
            <a:normAutofit/>
          </a:bodyPr>
          <a:lstStyle>
            <a:lvl1pPr marL="0" indent="0">
              <a:buNone/>
              <a:defRPr sz="1200"/>
            </a:lvl1pPr>
          </a:lstStyle>
          <a:p>
            <a:r>
              <a:rPr lang="en-US"/>
              <a:t>Click icon to add picture</a:t>
            </a:r>
            <a:endParaRPr lang="hu-HU" dirty="0"/>
          </a:p>
        </p:txBody>
      </p:sp>
      <p:sp>
        <p:nvSpPr>
          <p:cNvPr id="26" name="Text Placeholder 11"/>
          <p:cNvSpPr>
            <a:spLocks noGrp="1"/>
          </p:cNvSpPr>
          <p:nvPr>
            <p:ph type="body" sz="quarter" idx="24"/>
          </p:nvPr>
        </p:nvSpPr>
        <p:spPr>
          <a:xfrm>
            <a:off x="7614560" y="1846298"/>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7" name="Picture Placeholder 6"/>
          <p:cNvSpPr>
            <a:spLocks noGrp="1"/>
          </p:cNvSpPr>
          <p:nvPr>
            <p:ph type="pic" sz="quarter" idx="25"/>
          </p:nvPr>
        </p:nvSpPr>
        <p:spPr>
          <a:xfrm>
            <a:off x="6244127" y="2023579"/>
            <a:ext cx="1222311" cy="1166325"/>
          </a:xfrm>
        </p:spPr>
        <p:txBody>
          <a:bodyPr>
            <a:normAutofit/>
          </a:bodyPr>
          <a:lstStyle>
            <a:lvl1pPr marL="0" indent="0">
              <a:buNone/>
              <a:defRPr sz="1200"/>
            </a:lvl1pPr>
          </a:lstStyle>
          <a:p>
            <a:r>
              <a:rPr lang="en-US"/>
              <a:t>Click icon to add picture</a:t>
            </a:r>
            <a:endParaRPr lang="hu-HU" dirty="0"/>
          </a:p>
        </p:txBody>
      </p:sp>
      <p:sp>
        <p:nvSpPr>
          <p:cNvPr id="28" name="Text Placeholder 11"/>
          <p:cNvSpPr>
            <a:spLocks noGrp="1"/>
          </p:cNvSpPr>
          <p:nvPr>
            <p:ph type="body" sz="quarter" idx="26"/>
          </p:nvPr>
        </p:nvSpPr>
        <p:spPr>
          <a:xfrm>
            <a:off x="2237011" y="3320551"/>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9" name="Picture Placeholder 6"/>
          <p:cNvSpPr>
            <a:spLocks noGrp="1"/>
          </p:cNvSpPr>
          <p:nvPr>
            <p:ph type="pic" sz="quarter" idx="27"/>
          </p:nvPr>
        </p:nvSpPr>
        <p:spPr>
          <a:xfrm>
            <a:off x="858414" y="3441851"/>
            <a:ext cx="1222311" cy="1166325"/>
          </a:xfrm>
        </p:spPr>
        <p:txBody>
          <a:bodyPr>
            <a:normAutofit/>
          </a:bodyPr>
          <a:lstStyle>
            <a:lvl1pPr marL="0" indent="0">
              <a:buNone/>
              <a:defRPr sz="1200"/>
            </a:lvl1pPr>
          </a:lstStyle>
          <a:p>
            <a:r>
              <a:rPr lang="en-US"/>
              <a:t>Click icon to add picture</a:t>
            </a:r>
            <a:endParaRPr lang="hu-HU"/>
          </a:p>
        </p:txBody>
      </p:sp>
      <p:sp>
        <p:nvSpPr>
          <p:cNvPr id="30" name="Text Placeholder 11"/>
          <p:cNvSpPr>
            <a:spLocks noGrp="1"/>
          </p:cNvSpPr>
          <p:nvPr>
            <p:ph type="body" sz="quarter" idx="28"/>
          </p:nvPr>
        </p:nvSpPr>
        <p:spPr>
          <a:xfrm>
            <a:off x="7614560" y="3264570"/>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1" name="Picture Placeholder 6"/>
          <p:cNvSpPr>
            <a:spLocks noGrp="1"/>
          </p:cNvSpPr>
          <p:nvPr>
            <p:ph type="pic" sz="quarter" idx="29"/>
          </p:nvPr>
        </p:nvSpPr>
        <p:spPr>
          <a:xfrm>
            <a:off x="6244127" y="3441851"/>
            <a:ext cx="1222311" cy="1166325"/>
          </a:xfrm>
        </p:spPr>
        <p:txBody>
          <a:bodyPr>
            <a:normAutofit/>
          </a:bodyPr>
          <a:lstStyle>
            <a:lvl1pPr marL="0" indent="0">
              <a:buNone/>
              <a:defRPr sz="1200"/>
            </a:lvl1pPr>
          </a:lstStyle>
          <a:p>
            <a:r>
              <a:rPr lang="en-US"/>
              <a:t>Click icon to add picture</a:t>
            </a:r>
            <a:endParaRPr lang="hu-HU" dirty="0"/>
          </a:p>
        </p:txBody>
      </p:sp>
      <p:sp>
        <p:nvSpPr>
          <p:cNvPr id="32" name="Text Placeholder 11"/>
          <p:cNvSpPr>
            <a:spLocks noGrp="1"/>
          </p:cNvSpPr>
          <p:nvPr>
            <p:ph type="body" sz="quarter" idx="30"/>
          </p:nvPr>
        </p:nvSpPr>
        <p:spPr>
          <a:xfrm>
            <a:off x="2237011" y="4761091"/>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3" name="Picture Placeholder 6"/>
          <p:cNvSpPr>
            <a:spLocks noGrp="1"/>
          </p:cNvSpPr>
          <p:nvPr>
            <p:ph type="pic" sz="quarter" idx="31"/>
          </p:nvPr>
        </p:nvSpPr>
        <p:spPr>
          <a:xfrm>
            <a:off x="858414" y="4890555"/>
            <a:ext cx="1222311" cy="1166325"/>
          </a:xfrm>
        </p:spPr>
        <p:txBody>
          <a:bodyPr>
            <a:normAutofit/>
          </a:bodyPr>
          <a:lstStyle>
            <a:lvl1pPr marL="0" indent="0">
              <a:buNone/>
              <a:defRPr sz="1200"/>
            </a:lvl1pPr>
          </a:lstStyle>
          <a:p>
            <a:r>
              <a:rPr lang="en-US"/>
              <a:t>Click icon to add picture</a:t>
            </a:r>
            <a:endParaRPr lang="hu-HU" dirty="0"/>
          </a:p>
        </p:txBody>
      </p:sp>
      <p:sp>
        <p:nvSpPr>
          <p:cNvPr id="34" name="Text Placeholder 11"/>
          <p:cNvSpPr>
            <a:spLocks noGrp="1"/>
          </p:cNvSpPr>
          <p:nvPr>
            <p:ph type="body" sz="quarter" idx="32"/>
          </p:nvPr>
        </p:nvSpPr>
        <p:spPr>
          <a:xfrm>
            <a:off x="7614560" y="4705110"/>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5" name="Picture Placeholder 6"/>
          <p:cNvSpPr>
            <a:spLocks noGrp="1"/>
          </p:cNvSpPr>
          <p:nvPr>
            <p:ph type="pic" sz="quarter" idx="33"/>
          </p:nvPr>
        </p:nvSpPr>
        <p:spPr>
          <a:xfrm>
            <a:off x="6244127" y="4890555"/>
            <a:ext cx="1222311" cy="1166325"/>
          </a:xfrm>
        </p:spPr>
        <p:txBody>
          <a:bodyPr>
            <a:normAutofit/>
          </a:bodyPr>
          <a:lstStyle>
            <a:lvl1pPr marL="0" indent="0">
              <a:buNone/>
              <a:defRPr sz="1200"/>
            </a:lvl1pPr>
          </a:lstStyle>
          <a:p>
            <a:r>
              <a:rPr lang="en-US"/>
              <a:t>Click icon to add picture</a:t>
            </a:r>
            <a:endParaRPr lang="hu-HU"/>
          </a:p>
        </p:txBody>
      </p:sp>
    </p:spTree>
    <p:extLst>
      <p:ext uri="{BB962C8B-B14F-4D97-AF65-F5344CB8AC3E}">
        <p14:creationId xmlns:p14="http://schemas.microsoft.com/office/powerpoint/2010/main" val="57658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 Content + Referen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92506" y="3048420"/>
            <a:ext cx="4017412" cy="1374287"/>
          </a:xfrm>
        </p:spPr>
        <p:txBody>
          <a:bodyPr anchor="b">
            <a:normAutofit/>
          </a:bodyPr>
          <a:lstStyle>
            <a:lvl1pPr algn="l">
              <a:defRPr sz="4800">
                <a:solidFill>
                  <a:srgbClr val="FDFDFD"/>
                </a:solidFill>
              </a:defRPr>
            </a:lvl1pPr>
          </a:lstStyle>
          <a:p>
            <a:r>
              <a:rPr lang="en-US"/>
              <a:t>Click to edit Master title style</a:t>
            </a:r>
            <a:endParaRPr lang="hu-HU" dirty="0"/>
          </a:p>
        </p:txBody>
      </p:sp>
      <p:sp>
        <p:nvSpPr>
          <p:cNvPr id="4" name="Picture Placeholder 3"/>
          <p:cNvSpPr>
            <a:spLocks noGrp="1"/>
          </p:cNvSpPr>
          <p:nvPr>
            <p:ph type="pic" sz="quarter" idx="10"/>
          </p:nvPr>
        </p:nvSpPr>
        <p:spPr>
          <a:xfrm>
            <a:off x="700347" y="1726162"/>
            <a:ext cx="6512216" cy="4217437"/>
          </a:xfrm>
          <a:solidFill>
            <a:srgbClr val="FDFDFD"/>
          </a:solidFill>
        </p:spPr>
        <p:txBody>
          <a:bodyPr>
            <a:normAutofit/>
          </a:bodyPr>
          <a:lstStyle>
            <a:lvl1pPr marL="0" indent="0" algn="ctr">
              <a:buNone/>
              <a:defRPr sz="2000"/>
            </a:lvl1pPr>
          </a:lstStyle>
          <a:p>
            <a:r>
              <a:rPr lang="en-US"/>
              <a:t>Click icon to add picture</a:t>
            </a:r>
            <a:endParaRPr lang="hu-HU"/>
          </a:p>
        </p:txBody>
      </p:sp>
      <p:sp>
        <p:nvSpPr>
          <p:cNvPr id="7" name="Text Placeholder 3"/>
          <p:cNvSpPr>
            <a:spLocks noGrp="1"/>
          </p:cNvSpPr>
          <p:nvPr>
            <p:ph type="body" sz="half" idx="2"/>
          </p:nvPr>
        </p:nvSpPr>
        <p:spPr>
          <a:xfrm>
            <a:off x="7692506" y="4468011"/>
            <a:ext cx="4017413" cy="1456926"/>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2000">
                <a:solidFill>
                  <a:srgbClr val="FDFDF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8718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Logo + Subtitle // Light">
    <p:bg>
      <p:bgPr>
        <a:solidFill>
          <a:srgbClr val="897E9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380" y="4513682"/>
            <a:ext cx="11363520" cy="489857"/>
          </a:xfrm>
        </p:spPr>
        <p:txBody>
          <a:bodyPr>
            <a:normAutofit/>
          </a:bodyPr>
          <a:lstStyle>
            <a:lvl1pPr marL="0" indent="0" algn="ctr">
              <a:buNone/>
              <a:defRPr sz="2400">
                <a:solidFill>
                  <a:srgbClr val="FDFDFD"/>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Picture Placeholder 4"/>
          <p:cNvSpPr>
            <a:spLocks noGrp="1"/>
          </p:cNvSpPr>
          <p:nvPr>
            <p:ph type="pic" sz="quarter" idx="27" hasCustomPrompt="1"/>
          </p:nvPr>
        </p:nvSpPr>
        <p:spPr>
          <a:xfrm>
            <a:off x="4065815" y="1679511"/>
            <a:ext cx="4057650" cy="2686051"/>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311892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97E9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AD55-988D-4DDC-B94D-A7C6B018E9D6}" type="datetimeFigureOut">
              <a:rPr lang="en-US" smtClean="0"/>
              <a:t>11/15/2017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FDE91-D038-467D-A288-B1CAB89F76D6}" type="slidenum">
              <a:rPr lang="en-US" smtClean="0"/>
              <a:t>‹#›</a:t>
            </a:fld>
            <a:endParaRPr lang="en-US"/>
          </a:p>
        </p:txBody>
      </p:sp>
    </p:spTree>
    <p:extLst>
      <p:ext uri="{BB962C8B-B14F-4D97-AF65-F5344CB8AC3E}">
        <p14:creationId xmlns:p14="http://schemas.microsoft.com/office/powerpoint/2010/main" val="904558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video" Target="file:///C:\Users\Kevin%20Rotairo\Documents\Personal\presentations\TensorFlow.swf" TargetMode="Externa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ellow sunset&#10;&#10;Description generated with high confidence">
            <a:extLst>
              <a:ext uri="{FF2B5EF4-FFF2-40B4-BE49-F238E27FC236}">
                <a16:creationId xmlns:a16="http://schemas.microsoft.com/office/drawing/2014/main" id="{07F9C638-2E75-46D1-AD68-3A628F491A5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936" b="5795"/>
          <a:stretch/>
        </p:blipFill>
        <p:spPr>
          <a:xfrm>
            <a:off x="20" y="1"/>
            <a:ext cx="12191980" cy="6857999"/>
          </a:xfrm>
          <a:prstGeom prst="rect">
            <a:avLst/>
          </a:prstGeom>
        </p:spPr>
      </p:pic>
      <p:sp>
        <p:nvSpPr>
          <p:cNvPr id="2" name="Title 1">
            <a:extLst>
              <a:ext uri="{FF2B5EF4-FFF2-40B4-BE49-F238E27FC236}">
                <a16:creationId xmlns:a16="http://schemas.microsoft.com/office/drawing/2014/main" id="{180841AD-F156-4243-9C1D-C828D71E6516}"/>
              </a:ext>
            </a:extLst>
          </p:cNvPr>
          <p:cNvSpPr>
            <a:spLocks noGrp="1"/>
          </p:cNvSpPr>
          <p:nvPr>
            <p:ph type="ctrTitle"/>
          </p:nvPr>
        </p:nvSpPr>
        <p:spPr>
          <a:xfrm>
            <a:off x="2856614" y="137078"/>
            <a:ext cx="9144000" cy="2152466"/>
          </a:xfrm>
        </p:spPr>
        <p:txBody>
          <a:bodyPr>
            <a:normAutofit/>
          </a:bodyPr>
          <a:lstStyle/>
          <a:p>
            <a:pPr algn="r"/>
            <a:r>
              <a:rPr lang="en-US" dirty="0">
                <a:solidFill>
                  <a:srgbClr val="FFFFFF"/>
                </a:solidFill>
              </a:rPr>
              <a:t>The Sexiest Job of the 21</a:t>
            </a:r>
            <a:r>
              <a:rPr lang="en-US" baseline="30000" dirty="0">
                <a:solidFill>
                  <a:srgbClr val="FFFFFF"/>
                </a:solidFill>
              </a:rPr>
              <a:t>st</a:t>
            </a:r>
            <a:r>
              <a:rPr lang="en-US" dirty="0">
                <a:solidFill>
                  <a:srgbClr val="FFFFFF"/>
                </a:solidFill>
              </a:rPr>
              <a:t> Century</a:t>
            </a:r>
          </a:p>
        </p:txBody>
      </p:sp>
      <p:sp>
        <p:nvSpPr>
          <p:cNvPr id="15" name="Subtitle 2">
            <a:extLst>
              <a:ext uri="{FF2B5EF4-FFF2-40B4-BE49-F238E27FC236}">
                <a16:creationId xmlns:a16="http://schemas.microsoft.com/office/drawing/2014/main" id="{4AB356E4-4B71-4599-8A03-1AECADE494A5}"/>
              </a:ext>
            </a:extLst>
          </p:cNvPr>
          <p:cNvSpPr>
            <a:spLocks noGrp="1"/>
          </p:cNvSpPr>
          <p:nvPr>
            <p:ph type="subTitle" idx="1"/>
          </p:nvPr>
        </p:nvSpPr>
        <p:spPr>
          <a:xfrm>
            <a:off x="9136911" y="3604002"/>
            <a:ext cx="2736112" cy="646513"/>
          </a:xfrm>
        </p:spPr>
        <p:txBody>
          <a:bodyPr>
            <a:normAutofit/>
          </a:bodyPr>
          <a:lstStyle/>
          <a:p>
            <a:pPr algn="l"/>
            <a:r>
              <a:rPr lang="en-US" dirty="0">
                <a:solidFill>
                  <a:srgbClr val="FFFFFF"/>
                </a:solidFill>
              </a:rPr>
              <a:t>by Kevin Rotairo</a:t>
            </a:r>
          </a:p>
        </p:txBody>
      </p:sp>
    </p:spTree>
    <p:extLst>
      <p:ext uri="{BB962C8B-B14F-4D97-AF65-F5344CB8AC3E}">
        <p14:creationId xmlns:p14="http://schemas.microsoft.com/office/powerpoint/2010/main" val="3497218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sunset over a body of water&#10;&#10;Description generated with very high confidence">
            <a:extLst>
              <a:ext uri="{FF2B5EF4-FFF2-40B4-BE49-F238E27FC236}">
                <a16:creationId xmlns:a16="http://schemas.microsoft.com/office/drawing/2014/main" id="{7100BDDC-72A9-444E-9ADD-34ADF2BA36BD}"/>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4040" b="1690"/>
          <a:stretch/>
        </p:blipFill>
        <p:spPr>
          <a:xfrm>
            <a:off x="20" y="1"/>
            <a:ext cx="12191980" cy="6857999"/>
          </a:xfrm>
          <a:prstGeom prst="rect">
            <a:avLst/>
          </a:prstGeom>
        </p:spPr>
      </p:pic>
      <p:sp>
        <p:nvSpPr>
          <p:cNvPr id="5" name="Title 4">
            <a:extLst>
              <a:ext uri="{FF2B5EF4-FFF2-40B4-BE49-F238E27FC236}">
                <a16:creationId xmlns:a16="http://schemas.microsoft.com/office/drawing/2014/main" id="{C30E5710-EB52-4371-A6B5-2F4C6D81A330}"/>
              </a:ext>
            </a:extLst>
          </p:cNvPr>
          <p:cNvSpPr>
            <a:spLocks noGrp="1"/>
          </p:cNvSpPr>
          <p:nvPr>
            <p:ph type="ctrTitle"/>
          </p:nvPr>
        </p:nvSpPr>
        <p:spPr>
          <a:xfrm>
            <a:off x="85060" y="477320"/>
            <a:ext cx="6868633" cy="1046680"/>
          </a:xfrm>
        </p:spPr>
        <p:txBody>
          <a:bodyPr vert="horz" lIns="91440" tIns="45720" rIns="91440" bIns="45720" rtlCol="0" anchor="b">
            <a:normAutofit fontScale="90000"/>
          </a:bodyPr>
          <a:lstStyle/>
          <a:p>
            <a:pPr algn="ctr"/>
            <a:r>
              <a:rPr lang="en-US" sz="6000" dirty="0">
                <a:solidFill>
                  <a:srgbClr val="FFFFFF"/>
                </a:solidFill>
              </a:rPr>
              <a:t>“Data is the new </a:t>
            </a:r>
            <a:r>
              <a:rPr lang="en-US" sz="6000" b="1" dirty="0">
                <a:solidFill>
                  <a:srgbClr val="FFFFFF"/>
                </a:solidFill>
              </a:rPr>
              <a:t>OIL.”</a:t>
            </a:r>
            <a:br>
              <a:rPr lang="en-US" sz="6000" b="1" dirty="0">
                <a:solidFill>
                  <a:srgbClr val="FFFFFF"/>
                </a:solidFill>
              </a:rPr>
            </a:br>
            <a:r>
              <a:rPr lang="en-US" sz="2000" b="1" dirty="0">
                <a:solidFill>
                  <a:srgbClr val="FFFFFF"/>
                </a:solidFill>
              </a:rPr>
              <a:t>-</a:t>
            </a:r>
            <a:r>
              <a:rPr lang="en-US" sz="2000" b="1" i="1" dirty="0">
                <a:latin typeface="Agency FB" panose="020B0503020202020204" pitchFamily="34" charset="0"/>
              </a:rPr>
              <a:t>Clive </a:t>
            </a:r>
            <a:r>
              <a:rPr lang="en-US" sz="2000" b="1" i="1" dirty="0" err="1">
                <a:latin typeface="Agency FB" panose="020B0503020202020204" pitchFamily="34" charset="0"/>
              </a:rPr>
              <a:t>Humby</a:t>
            </a:r>
            <a:r>
              <a:rPr lang="en-US" sz="2000" dirty="0">
                <a:latin typeface="Agency FB" panose="020B0503020202020204" pitchFamily="34" charset="0"/>
              </a:rPr>
              <a:t>, </a:t>
            </a:r>
            <a:r>
              <a:rPr lang="en-US" sz="2000" i="1" dirty="0">
                <a:latin typeface="Agency FB" panose="020B0503020202020204" pitchFamily="34" charset="0"/>
              </a:rPr>
              <a:t>UK </a:t>
            </a:r>
            <a:r>
              <a:rPr lang="en-US" sz="2000" i="1" dirty="0" err="1">
                <a:latin typeface="Agency FB" panose="020B0503020202020204" pitchFamily="34" charset="0"/>
              </a:rPr>
              <a:t>Mathemetician</a:t>
            </a:r>
            <a:r>
              <a:rPr lang="en-US" sz="2000" i="1" dirty="0">
                <a:latin typeface="Agency FB" panose="020B0503020202020204" pitchFamily="34" charset="0"/>
              </a:rPr>
              <a:t> and architect of Tesco’s Clubcard,</a:t>
            </a:r>
            <a:r>
              <a:rPr lang="en-US" sz="2000" dirty="0">
                <a:latin typeface="Agency FB" panose="020B0503020202020204" pitchFamily="34" charset="0"/>
              </a:rPr>
              <a:t>  2006</a:t>
            </a:r>
            <a:r>
              <a:rPr lang="en-US" sz="2000" dirty="0"/>
              <a:t> </a:t>
            </a:r>
            <a:endParaRPr lang="en-US" sz="6000" b="1" dirty="0">
              <a:solidFill>
                <a:srgbClr val="FFFFFF"/>
              </a:solidFill>
            </a:endParaRPr>
          </a:p>
        </p:txBody>
      </p:sp>
      <p:sp>
        <p:nvSpPr>
          <p:cNvPr id="9" name="TextBox 8">
            <a:extLst>
              <a:ext uri="{FF2B5EF4-FFF2-40B4-BE49-F238E27FC236}">
                <a16:creationId xmlns:a16="http://schemas.microsoft.com/office/drawing/2014/main" id="{080D99FA-ADB9-465C-BB03-BB19896E4E64}"/>
              </a:ext>
            </a:extLst>
          </p:cNvPr>
          <p:cNvSpPr txBox="1"/>
          <p:nvPr/>
        </p:nvSpPr>
        <p:spPr>
          <a:xfrm>
            <a:off x="893135" y="2232837"/>
            <a:ext cx="4330995" cy="3785652"/>
          </a:xfrm>
          <a:prstGeom prst="rect">
            <a:avLst/>
          </a:prstGeom>
          <a:noFill/>
        </p:spPr>
        <p:txBody>
          <a:bodyPr wrap="square" rtlCol="0">
            <a:spAutoFit/>
          </a:bodyPr>
          <a:lstStyle/>
          <a:p>
            <a:r>
              <a:rPr lang="en-US" sz="2400" dirty="0">
                <a:solidFill>
                  <a:schemeClr val="bg1"/>
                </a:solidFill>
              </a:rPr>
              <a:t>“Data is the new oil. </a:t>
            </a:r>
          </a:p>
          <a:p>
            <a:r>
              <a:rPr lang="en-US" sz="2400" dirty="0">
                <a:solidFill>
                  <a:schemeClr val="bg1"/>
                </a:solidFill>
              </a:rPr>
              <a:t>It’s valuable, but if unrefined it cannot really be used. It has to be changed into gas, plastic, chemicals, etc. to create a valuable entity that drives profitable activity; so must data be broken down, analyzed for it to have value.”</a:t>
            </a:r>
          </a:p>
        </p:txBody>
      </p:sp>
    </p:spTree>
    <p:extLst>
      <p:ext uri="{BB962C8B-B14F-4D97-AF65-F5344CB8AC3E}">
        <p14:creationId xmlns:p14="http://schemas.microsoft.com/office/powerpoint/2010/main" val="56114347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close up of a white background&#10;&#10;Description generated with high confidence">
            <a:extLst>
              <a:ext uri="{FF2B5EF4-FFF2-40B4-BE49-F238E27FC236}">
                <a16:creationId xmlns:a16="http://schemas.microsoft.com/office/drawing/2014/main" id="{7E358CB8-D1C4-47F2-A0F8-14FC784DEA6A}"/>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3558" b="6085"/>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FBD090E-C58D-4919-A271-EE42238DAA3E}"/>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a:solidFill>
                  <a:srgbClr val="FFFFFF"/>
                </a:solidFill>
                <a:latin typeface="+mj-lt"/>
                <a:ea typeface="+mj-ea"/>
                <a:cs typeface="+mj-cs"/>
              </a:rPr>
              <a:t>How do you define Science?</a:t>
            </a:r>
          </a:p>
        </p:txBody>
      </p:sp>
    </p:spTree>
    <p:extLst>
      <p:ext uri="{BB962C8B-B14F-4D97-AF65-F5344CB8AC3E}">
        <p14:creationId xmlns:p14="http://schemas.microsoft.com/office/powerpoint/2010/main" val="11245101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B4018134-D134-4CDF-BCD3-95D64A4C7754}"/>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b="15414"/>
          <a:stretch/>
        </p:blipFill>
        <p:spPr>
          <a:xfrm>
            <a:off x="0" y="0"/>
            <a:ext cx="12192000" cy="6858000"/>
          </a:xfrm>
          <a:prstGeom prst="rect">
            <a:avLst/>
          </a:prstGeom>
        </p:spPr>
      </p:pic>
      <p:sp>
        <p:nvSpPr>
          <p:cNvPr id="3" name="Title 2">
            <a:extLst>
              <a:ext uri="{FF2B5EF4-FFF2-40B4-BE49-F238E27FC236}">
                <a16:creationId xmlns:a16="http://schemas.microsoft.com/office/drawing/2014/main" id="{66EF3230-6F9C-4817-9851-E7BA9B358BA0}"/>
              </a:ext>
            </a:extLst>
          </p:cNvPr>
          <p:cNvSpPr>
            <a:spLocks noGrp="1"/>
          </p:cNvSpPr>
          <p:nvPr>
            <p:ph type="ctrTitle"/>
          </p:nvPr>
        </p:nvSpPr>
        <p:spPr>
          <a:xfrm>
            <a:off x="1523999" y="1885506"/>
            <a:ext cx="10341935" cy="2137373"/>
          </a:xfrm>
        </p:spPr>
        <p:txBody>
          <a:bodyPr vert="horz" lIns="91440" tIns="45720" rIns="91440" bIns="45720" rtlCol="0" anchor="b">
            <a:normAutofit fontScale="90000"/>
          </a:bodyPr>
          <a:lstStyle/>
          <a:p>
            <a:pPr algn="r"/>
            <a:r>
              <a:rPr lang="en-US" sz="3800" dirty="0">
                <a:solidFill>
                  <a:srgbClr val="FFFFFF"/>
                </a:solidFill>
                <a:latin typeface="Agency FB" panose="020B0503020202020204" pitchFamily="34" charset="0"/>
              </a:rPr>
              <a:t>the systematic study of the nature and behavior of the material and physical universe, based on observation, experiment, and measurement, and the formulation of laws to describe these facts in general terms</a:t>
            </a:r>
            <a:br>
              <a:rPr lang="en-US" sz="3800" dirty="0">
                <a:solidFill>
                  <a:srgbClr val="FFFFFF"/>
                </a:solidFill>
                <a:latin typeface="Agency FB" panose="020B0503020202020204" pitchFamily="34" charset="0"/>
              </a:rPr>
            </a:br>
            <a:r>
              <a:rPr lang="en-US" sz="3800" dirty="0">
                <a:solidFill>
                  <a:srgbClr val="FFFFFF"/>
                </a:solidFill>
                <a:latin typeface="Agency FB" panose="020B0503020202020204" pitchFamily="34" charset="0"/>
              </a:rPr>
              <a:t>(Collins Dictionary) </a:t>
            </a:r>
            <a:r>
              <a:rPr lang="en-US" sz="1200" dirty="0">
                <a:solidFill>
                  <a:srgbClr val="FFFFFF"/>
                </a:solidFill>
                <a:latin typeface="Agency FB" panose="020B0503020202020204" pitchFamily="34" charset="0"/>
              </a:rPr>
              <a:t>https://www.collinsdictionary.com/dictionary/english/science</a:t>
            </a:r>
            <a:endParaRPr lang="en-US" sz="3800" dirty="0">
              <a:solidFill>
                <a:srgbClr val="FFFFFF"/>
              </a:solidFill>
              <a:latin typeface="Agency FB" panose="020B0503020202020204" pitchFamily="34" charset="0"/>
            </a:endParaRPr>
          </a:p>
        </p:txBody>
      </p:sp>
      <p:sp>
        <p:nvSpPr>
          <p:cNvPr id="6" name="TextBox 5">
            <a:extLst>
              <a:ext uri="{FF2B5EF4-FFF2-40B4-BE49-F238E27FC236}">
                <a16:creationId xmlns:a16="http://schemas.microsoft.com/office/drawing/2014/main" id="{766C70FF-07C9-4866-AEC1-CBD2528C22E1}"/>
              </a:ext>
            </a:extLst>
          </p:cNvPr>
          <p:cNvSpPr txBox="1"/>
          <p:nvPr/>
        </p:nvSpPr>
        <p:spPr>
          <a:xfrm>
            <a:off x="808074" y="1431851"/>
            <a:ext cx="4061637" cy="707886"/>
          </a:xfrm>
          <a:prstGeom prst="rect">
            <a:avLst/>
          </a:prstGeom>
          <a:noFill/>
        </p:spPr>
        <p:txBody>
          <a:bodyPr wrap="square" rtlCol="0">
            <a:spAutoFit/>
          </a:bodyPr>
          <a:lstStyle/>
          <a:p>
            <a:r>
              <a:rPr lang="en-US" sz="4000" dirty="0">
                <a:solidFill>
                  <a:schemeClr val="bg1"/>
                </a:solidFill>
                <a:latin typeface="+mj-lt"/>
              </a:rPr>
              <a:t>Science</a:t>
            </a:r>
            <a:endParaRPr lang="en-US" dirty="0">
              <a:solidFill>
                <a:schemeClr val="bg1"/>
              </a:solidFill>
              <a:latin typeface="+mj-lt"/>
            </a:endParaRPr>
          </a:p>
        </p:txBody>
      </p:sp>
    </p:spTree>
    <p:extLst>
      <p:ext uri="{BB962C8B-B14F-4D97-AF65-F5344CB8AC3E}">
        <p14:creationId xmlns:p14="http://schemas.microsoft.com/office/powerpoint/2010/main" val="37505163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icture containing object&#10;&#10;Description generated with high confidence">
            <a:extLst>
              <a:ext uri="{FF2B5EF4-FFF2-40B4-BE49-F238E27FC236}">
                <a16:creationId xmlns:a16="http://schemas.microsoft.com/office/drawing/2014/main" id="{D93F870C-FE09-4061-87C4-89AD72AE06D5}"/>
              </a:ext>
            </a:extLst>
          </p:cNvPr>
          <p:cNvPicPr>
            <a:picLocks noGrp="1" noChangeAspect="1"/>
          </p:cNvPicPr>
          <p:nvPr>
            <p:ph type="pic" sz="quarter" idx="10"/>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cxnSp>
        <p:nvCxnSpPr>
          <p:cNvPr id="23" name="Straight Connector 22">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2432821-0DFA-4601-BB72-63602764BA82}"/>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en-US" kern="1200">
                <a:solidFill>
                  <a:srgbClr val="FFFFFF"/>
                </a:solidFill>
                <a:latin typeface="+mj-lt"/>
                <a:ea typeface="+mj-ea"/>
                <a:cs typeface="+mj-cs"/>
              </a:rPr>
              <a:t>Science in Data Science</a:t>
            </a:r>
          </a:p>
        </p:txBody>
      </p:sp>
      <p:sp>
        <p:nvSpPr>
          <p:cNvPr id="7" name="Text Placeholder 6">
            <a:extLst>
              <a:ext uri="{FF2B5EF4-FFF2-40B4-BE49-F238E27FC236}">
                <a16:creationId xmlns:a16="http://schemas.microsoft.com/office/drawing/2014/main" id="{16E97C50-0611-4998-B493-27A302462287}"/>
              </a:ext>
            </a:extLst>
          </p:cNvPr>
          <p:cNvSpPr>
            <a:spLocks noGrp="1"/>
          </p:cNvSpPr>
          <p:nvPr>
            <p:ph type="body" sz="quarter" idx="11"/>
          </p:nvPr>
        </p:nvSpPr>
        <p:spPr>
          <a:xfrm>
            <a:off x="838200" y="1825625"/>
            <a:ext cx="10515600" cy="4351338"/>
          </a:xfrm>
        </p:spPr>
        <p:txBody>
          <a:bodyPr vert="horz" lIns="91440" tIns="45720" rIns="91440" bIns="45720" rtlCol="0">
            <a:normAutofit/>
          </a:bodyPr>
          <a:lstStyle/>
          <a:p>
            <a:pPr indent="-228600">
              <a:buFont typeface="Arial" panose="020B0604020202020204" pitchFamily="34" charset="0"/>
              <a:buChar char="•"/>
            </a:pPr>
            <a:endParaRPr lang="en-US" dirty="0">
              <a:solidFill>
                <a:srgbClr val="FFFFFF"/>
              </a:solidFill>
            </a:endParaRPr>
          </a:p>
        </p:txBody>
      </p:sp>
      <p:graphicFrame>
        <p:nvGraphicFramePr>
          <p:cNvPr id="8" name="Diagram 7">
            <a:extLst>
              <a:ext uri="{FF2B5EF4-FFF2-40B4-BE49-F238E27FC236}">
                <a16:creationId xmlns:a16="http://schemas.microsoft.com/office/drawing/2014/main" id="{7CE51E60-36C5-427B-AE28-E3C3865C6B5A}"/>
              </a:ext>
            </a:extLst>
          </p:cNvPr>
          <p:cNvGraphicFramePr/>
          <p:nvPr>
            <p:extLst>
              <p:ext uri="{D42A27DB-BD31-4B8C-83A1-F6EECF244321}">
                <p14:modId xmlns:p14="http://schemas.microsoft.com/office/powerpoint/2010/main" val="2325105536"/>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66570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FE124BEE-A89B-427F-983B-AEF749BF995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1177723C-BFE9-4667-BCFD-40152A99B45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FAC466C0-0753-40C5-B7F3-E77FD734297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D2A93A71-881D-4330-B258-5D28A731019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CB57816-9FC7-4CA3-BCA1-55296ACFF9B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B9BE0041-B747-4CCB-A5FA-BAF864EE9F59}"/>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6367" b="3275"/>
          <a:stretch/>
        </p:blipFill>
        <p:spPr>
          <a:xfrm>
            <a:off x="20" y="1"/>
            <a:ext cx="12191980" cy="6857999"/>
          </a:xfrm>
          <a:prstGeom prst="rect">
            <a:avLst/>
          </a:prstGeom>
        </p:spPr>
      </p:pic>
      <p:cxnSp>
        <p:nvCxnSpPr>
          <p:cNvPr id="22" name="Straight Connector 21">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F8B2778-0CFB-42CA-B9BF-28E64E149EB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Artificial Intelligence?</a:t>
            </a:r>
          </a:p>
        </p:txBody>
      </p:sp>
    </p:spTree>
    <p:extLst>
      <p:ext uri="{BB962C8B-B14F-4D97-AF65-F5344CB8AC3E}">
        <p14:creationId xmlns:p14="http://schemas.microsoft.com/office/powerpoint/2010/main" val="111895469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A person wearing a suit and tie&#10;&#10;Description generated with very high confidence">
            <a:extLst>
              <a:ext uri="{FF2B5EF4-FFF2-40B4-BE49-F238E27FC236}">
                <a16:creationId xmlns:a16="http://schemas.microsoft.com/office/drawing/2014/main" id="{78A07B77-9FAA-4E28-8D7A-1AD861DC8FA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6332" r="331" b="-1"/>
          <a:stretch/>
        </p:blipFill>
        <p:spPr>
          <a:xfrm>
            <a:off x="20" y="10"/>
            <a:ext cx="7534636" cy="6857990"/>
          </a:xfrm>
          <a:prstGeom prst="rect">
            <a:avLst/>
          </a:prstGeom>
        </p:spPr>
      </p:pic>
      <p:sp>
        <p:nvSpPr>
          <p:cNvPr id="4" name="Title 3">
            <a:extLst>
              <a:ext uri="{FF2B5EF4-FFF2-40B4-BE49-F238E27FC236}">
                <a16:creationId xmlns:a16="http://schemas.microsoft.com/office/drawing/2014/main" id="{D50D4B87-377B-49E4-9573-7296D4EE693E}"/>
              </a:ext>
            </a:extLst>
          </p:cNvPr>
          <p:cNvSpPr>
            <a:spLocks noGrp="1"/>
          </p:cNvSpPr>
          <p:nvPr>
            <p:ph type="ctrTitle"/>
          </p:nvPr>
        </p:nvSpPr>
        <p:spPr>
          <a:xfrm>
            <a:off x="8174735" y="640081"/>
            <a:ext cx="3377183" cy="3708895"/>
          </a:xfrm>
          <a:noFill/>
        </p:spPr>
        <p:txBody>
          <a:bodyPr vert="horz" lIns="91440" tIns="45720" rIns="91440" bIns="45720" rtlCol="0" anchor="b">
            <a:normAutofit/>
          </a:bodyPr>
          <a:lstStyle/>
          <a:p>
            <a:r>
              <a:rPr lang="en-US" sz="4400" dirty="0">
                <a:solidFill>
                  <a:schemeClr val="tx1"/>
                </a:solidFill>
              </a:rPr>
              <a:t>Andrew Ng</a:t>
            </a:r>
          </a:p>
        </p:txBody>
      </p:sp>
      <p:sp>
        <p:nvSpPr>
          <p:cNvPr id="5" name="Subtitle 4">
            <a:extLst>
              <a:ext uri="{FF2B5EF4-FFF2-40B4-BE49-F238E27FC236}">
                <a16:creationId xmlns:a16="http://schemas.microsoft.com/office/drawing/2014/main" id="{B36D28B3-C0E7-46A3-857B-00CC03FCBB71}"/>
              </a:ext>
            </a:extLst>
          </p:cNvPr>
          <p:cNvSpPr>
            <a:spLocks noGrp="1"/>
          </p:cNvSpPr>
          <p:nvPr>
            <p:ph type="subTitle" idx="1"/>
          </p:nvPr>
        </p:nvSpPr>
        <p:spPr>
          <a:xfrm>
            <a:off x="8174735" y="4571999"/>
            <a:ext cx="3377184" cy="1645921"/>
          </a:xfrm>
          <a:noFill/>
        </p:spPr>
        <p:txBody>
          <a:bodyPr vert="horz" lIns="91440" tIns="45720" rIns="91440" bIns="45720" rtlCol="0">
            <a:normAutofit/>
          </a:bodyPr>
          <a:lstStyle/>
          <a:p>
            <a:r>
              <a:rPr lang="en-US" sz="2000" dirty="0"/>
              <a:t>Co-founder of Coursera, former Chief Data Scientist of Baidu</a:t>
            </a:r>
          </a:p>
        </p:txBody>
      </p:sp>
      <p:sp>
        <p:nvSpPr>
          <p:cNvPr id="13" name="Title 3">
            <a:extLst>
              <a:ext uri="{FF2B5EF4-FFF2-40B4-BE49-F238E27FC236}">
                <a16:creationId xmlns:a16="http://schemas.microsoft.com/office/drawing/2014/main" id="{39994375-2474-4167-8041-7BB51EA63808}"/>
              </a:ext>
            </a:extLst>
          </p:cNvPr>
          <p:cNvSpPr txBox="1">
            <a:spLocks/>
          </p:cNvSpPr>
          <p:nvPr/>
        </p:nvSpPr>
        <p:spPr>
          <a:xfrm>
            <a:off x="2564150" y="182881"/>
            <a:ext cx="5544948" cy="17345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4400" dirty="0">
                <a:solidFill>
                  <a:schemeClr val="tx1"/>
                </a:solidFill>
                <a:latin typeface="Agency FB" panose="020B0503020202020204" pitchFamily="34" charset="0"/>
              </a:rPr>
              <a:t>“Artificial Intelligence</a:t>
            </a:r>
          </a:p>
          <a:p>
            <a:r>
              <a:rPr lang="en-US" sz="4400" dirty="0">
                <a:solidFill>
                  <a:schemeClr val="tx1"/>
                </a:solidFill>
                <a:latin typeface="Agency FB" panose="020B0503020202020204" pitchFamily="34" charset="0"/>
              </a:rPr>
              <a:t>Is the new Electricity”</a:t>
            </a:r>
          </a:p>
        </p:txBody>
      </p:sp>
    </p:spTree>
    <p:extLst>
      <p:ext uri="{BB962C8B-B14F-4D97-AF65-F5344CB8AC3E}">
        <p14:creationId xmlns:p14="http://schemas.microsoft.com/office/powerpoint/2010/main" val="372631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picture containing indoor&#10;&#10;Description generated with very high confidence">
            <a:extLst>
              <a:ext uri="{FF2B5EF4-FFF2-40B4-BE49-F238E27FC236}">
                <a16:creationId xmlns:a16="http://schemas.microsoft.com/office/drawing/2014/main" id="{DBB09DF5-3401-4AFC-9CF3-169B638A9673}"/>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8347" b="6653"/>
          <a:stretch/>
        </p:blipFill>
        <p:spPr>
          <a:xfrm>
            <a:off x="20" y="1"/>
            <a:ext cx="12191980" cy="6857999"/>
          </a:xfrm>
          <a:prstGeom prst="rect">
            <a:avLst/>
          </a:prstGeom>
        </p:spPr>
      </p:pic>
      <p:cxnSp>
        <p:nvCxnSpPr>
          <p:cNvPr id="19" name="Straight Connector 18">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F25585D-496E-459A-906E-3F4DA37C99EF}"/>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Machine Learning?</a:t>
            </a:r>
          </a:p>
        </p:txBody>
      </p:sp>
    </p:spTree>
    <p:extLst>
      <p:ext uri="{BB962C8B-B14F-4D97-AF65-F5344CB8AC3E}">
        <p14:creationId xmlns:p14="http://schemas.microsoft.com/office/powerpoint/2010/main" val="396763883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generated with very high confidence">
            <a:extLst>
              <a:ext uri="{FF2B5EF4-FFF2-40B4-BE49-F238E27FC236}">
                <a16:creationId xmlns:a16="http://schemas.microsoft.com/office/drawing/2014/main" id="{5D1CD04C-3323-4A54-A074-FB0115FAD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E3477DB1-0AC8-41B5-AEFE-5DE70478E47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spTree>
    <p:extLst>
      <p:ext uri="{BB962C8B-B14F-4D97-AF65-F5344CB8AC3E}">
        <p14:creationId xmlns:p14="http://schemas.microsoft.com/office/powerpoint/2010/main" val="40411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generated with very high confidence">
            <a:extLst>
              <a:ext uri="{FF2B5EF4-FFF2-40B4-BE49-F238E27FC236}">
                <a16:creationId xmlns:a16="http://schemas.microsoft.com/office/drawing/2014/main" id="{5D1CD04C-3323-4A54-A074-FB0115FAD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E3477DB1-0AC8-41B5-AEFE-5DE70478E47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pic>
        <p:nvPicPr>
          <p:cNvPr id="16" name="Online Media 15">
            <a:extLst>
              <a:ext uri="{FF2B5EF4-FFF2-40B4-BE49-F238E27FC236}">
                <a16:creationId xmlns:a16="http://schemas.microsoft.com/office/drawing/2014/main" id="{F4B1AC30-767E-457D-A092-30E2BAA71E80}"/>
              </a:ext>
            </a:extLst>
          </p:cNvPr>
          <p:cNvPicPr>
            <a:picLocks noRot="1" noChangeAspect="1"/>
          </p:cNvPicPr>
          <p:nvPr>
            <a:videoFile r:link="rId1"/>
          </p:nvPr>
        </p:nvPicPr>
        <p:blipFill>
          <a:blip r:embed="rId6"/>
          <a:stretch>
            <a:fillRect/>
          </a:stretch>
        </p:blipFill>
        <p:spPr>
          <a:xfrm>
            <a:off x="8519706" y="244078"/>
            <a:ext cx="3048000" cy="6369844"/>
          </a:xfrm>
          <a:prstGeom prst="rect">
            <a:avLst/>
          </a:prstGeom>
        </p:spPr>
      </p:pic>
    </p:spTree>
    <p:extLst>
      <p:ext uri="{BB962C8B-B14F-4D97-AF65-F5344CB8AC3E}">
        <p14:creationId xmlns:p14="http://schemas.microsoft.com/office/powerpoint/2010/main" val="397959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Who is a Data Scientist?</a:t>
            </a:r>
          </a:p>
        </p:txBody>
      </p:sp>
    </p:spTree>
    <p:extLst>
      <p:ext uri="{BB962C8B-B14F-4D97-AF65-F5344CB8AC3E}">
        <p14:creationId xmlns:p14="http://schemas.microsoft.com/office/powerpoint/2010/main" val="388016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standing in front of a blackboard&#10;&#10;Description generated with very high confidence">
            <a:extLst>
              <a:ext uri="{FF2B5EF4-FFF2-40B4-BE49-F238E27FC236}">
                <a16:creationId xmlns:a16="http://schemas.microsoft.com/office/drawing/2014/main" id="{4594AC27-1E79-498E-9896-6529C2E5E77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33"/>
          <a:stretch/>
        </p:blipFill>
        <p:spPr>
          <a:xfrm>
            <a:off x="20" y="1"/>
            <a:ext cx="12191980" cy="6857999"/>
          </a:xfrm>
          <a:prstGeom prst="rect">
            <a:avLst/>
          </a:prstGeom>
        </p:spPr>
      </p:pic>
      <p:sp>
        <p:nvSpPr>
          <p:cNvPr id="3" name="Subtitle 2">
            <a:extLst>
              <a:ext uri="{FF2B5EF4-FFF2-40B4-BE49-F238E27FC236}">
                <a16:creationId xmlns:a16="http://schemas.microsoft.com/office/drawing/2014/main" id="{C9E7D2EF-FAD7-44C9-800C-E24EF508E4D4}"/>
              </a:ext>
            </a:extLst>
          </p:cNvPr>
          <p:cNvSpPr>
            <a:spLocks noGrp="1"/>
          </p:cNvSpPr>
          <p:nvPr>
            <p:ph type="subTitle" idx="1"/>
          </p:nvPr>
        </p:nvSpPr>
        <p:spPr>
          <a:xfrm>
            <a:off x="3749749" y="4111786"/>
            <a:ext cx="9144000" cy="1098395"/>
          </a:xfrm>
        </p:spPr>
        <p:txBody>
          <a:bodyPr>
            <a:normAutofit/>
          </a:bodyPr>
          <a:lstStyle/>
          <a:p>
            <a:r>
              <a:rPr lang="en-US" dirty="0">
                <a:solidFill>
                  <a:srgbClr val="FFFFFF"/>
                </a:solidFill>
              </a:rPr>
              <a:t>By:</a:t>
            </a:r>
          </a:p>
          <a:p>
            <a:r>
              <a:rPr lang="en-US" dirty="0">
                <a:solidFill>
                  <a:srgbClr val="FFFFFF"/>
                </a:solidFill>
              </a:rPr>
              <a:t>Kevin Rotairo</a:t>
            </a:r>
          </a:p>
        </p:txBody>
      </p:sp>
      <p:sp>
        <p:nvSpPr>
          <p:cNvPr id="4" name="Title 1">
            <a:extLst>
              <a:ext uri="{FF2B5EF4-FFF2-40B4-BE49-F238E27FC236}">
                <a16:creationId xmlns:a16="http://schemas.microsoft.com/office/drawing/2014/main" id="{263E3190-DF0E-4A79-8341-918F008D3F4D}"/>
              </a:ext>
            </a:extLst>
          </p:cNvPr>
          <p:cNvSpPr>
            <a:spLocks noGrp="1"/>
          </p:cNvSpPr>
          <p:nvPr>
            <p:ph type="ctrTitle"/>
          </p:nvPr>
        </p:nvSpPr>
        <p:spPr>
          <a:xfrm>
            <a:off x="2828260" y="551585"/>
            <a:ext cx="9144000" cy="1954383"/>
          </a:xfrm>
        </p:spPr>
        <p:txBody>
          <a:bodyPr>
            <a:normAutofit/>
          </a:bodyPr>
          <a:lstStyle/>
          <a:p>
            <a:pPr algn="r"/>
            <a:r>
              <a:rPr lang="en-US" dirty="0">
                <a:solidFill>
                  <a:srgbClr val="FFFFFF"/>
                </a:solidFill>
              </a:rPr>
              <a:t>The Sexiest Job of the 21</a:t>
            </a:r>
            <a:r>
              <a:rPr lang="en-US" baseline="30000" dirty="0">
                <a:solidFill>
                  <a:srgbClr val="FFFFFF"/>
                </a:solidFill>
              </a:rPr>
              <a:t>st</a:t>
            </a:r>
            <a:r>
              <a:rPr lang="en-US" dirty="0">
                <a:solidFill>
                  <a:srgbClr val="FFFFFF"/>
                </a:solidFill>
              </a:rPr>
              <a:t> Century</a:t>
            </a:r>
          </a:p>
        </p:txBody>
      </p:sp>
    </p:spTree>
    <p:extLst>
      <p:ext uri="{BB962C8B-B14F-4D97-AF65-F5344CB8AC3E}">
        <p14:creationId xmlns:p14="http://schemas.microsoft.com/office/powerpoint/2010/main" val="175136319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0BC9EFE1-D8CB-4668-9980-DB108327A79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3">
            <a:extLst>
              <a:ext uri="{FF2B5EF4-FFF2-40B4-BE49-F238E27FC236}">
                <a16:creationId xmlns:a16="http://schemas.microsoft.com/office/drawing/2014/main" id="{036BA9A9-D1C0-402B-9449-02FCB5EB0A2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Freeform 49">
            <a:extLst>
              <a:ext uri="{FF2B5EF4-FFF2-40B4-BE49-F238E27FC236}">
                <a16:creationId xmlns:a16="http://schemas.microsoft.com/office/drawing/2014/main" id="{77DA6D33-2D62-458C-BF5D-DBF612FD5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8C4D5EAD-7206-470E-9EEE-D11D969C94A1}"/>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l="15306" r="14304"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32D81A60-A3CB-4F3D-9286-239E74484ED1}"/>
              </a:ext>
            </a:extLst>
          </p:cNvPr>
          <p:cNvSpPr>
            <a:spLocks noGrp="1"/>
          </p:cNvSpPr>
          <p:nvPr>
            <p:ph type="ctrTitle"/>
          </p:nvPr>
        </p:nvSpPr>
        <p:spPr>
          <a:xfrm>
            <a:off x="6585882" y="4267832"/>
            <a:ext cx="4805996" cy="1401448"/>
          </a:xfrm>
        </p:spPr>
        <p:txBody>
          <a:bodyPr vert="horz" lIns="91440" tIns="45720" rIns="91440" bIns="45720" rtlCol="0" anchor="t">
            <a:normAutofit/>
          </a:bodyPr>
          <a:lstStyle/>
          <a:p>
            <a:r>
              <a:rPr lang="en-US" sz="4400">
                <a:solidFill>
                  <a:srgbClr val="000000"/>
                </a:solidFill>
              </a:rPr>
              <a:t>Kevin Rotairo</a:t>
            </a:r>
          </a:p>
        </p:txBody>
      </p:sp>
      <p:sp>
        <p:nvSpPr>
          <p:cNvPr id="3" name="Subtitle 2">
            <a:extLst>
              <a:ext uri="{FF2B5EF4-FFF2-40B4-BE49-F238E27FC236}">
                <a16:creationId xmlns:a16="http://schemas.microsoft.com/office/drawing/2014/main" id="{968FA884-4E32-4530-A8A3-9BB347C03CB7}"/>
              </a:ext>
            </a:extLst>
          </p:cNvPr>
          <p:cNvSpPr>
            <a:spLocks noGrp="1"/>
          </p:cNvSpPr>
          <p:nvPr>
            <p:ph type="subTitle" idx="1"/>
          </p:nvPr>
        </p:nvSpPr>
        <p:spPr>
          <a:xfrm>
            <a:off x="6586186" y="3428999"/>
            <a:ext cx="4805691" cy="838831"/>
          </a:xfrm>
        </p:spPr>
        <p:txBody>
          <a:bodyPr vert="horz" lIns="91440" tIns="45720" rIns="91440" bIns="45720" rtlCol="0" anchor="b">
            <a:normAutofit/>
          </a:bodyPr>
          <a:lstStyle/>
          <a:p>
            <a:r>
              <a:rPr lang="en-US" sz="1800">
                <a:solidFill>
                  <a:srgbClr val="000000"/>
                </a:solidFill>
              </a:rPr>
              <a:t>Data Scientist</a:t>
            </a:r>
          </a:p>
        </p:txBody>
      </p:sp>
    </p:spTree>
    <p:extLst>
      <p:ext uri="{BB962C8B-B14F-4D97-AF65-F5344CB8AC3E}">
        <p14:creationId xmlns:p14="http://schemas.microsoft.com/office/powerpoint/2010/main" val="89264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holding, indoor&#10;&#10;Description generated with very high confidence">
            <a:extLst>
              <a:ext uri="{FF2B5EF4-FFF2-40B4-BE49-F238E27FC236}">
                <a16:creationId xmlns:a16="http://schemas.microsoft.com/office/drawing/2014/main" id="{2AF59250-AF66-4A5D-9051-F2B122422D2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4" b="7824"/>
          <a:stretch>
            <a:fillRect/>
          </a:stretch>
        </p:blipFill>
        <p:spPr>
          <a:xfrm>
            <a:off x="0" y="0"/>
            <a:ext cx="12192000" cy="6858000"/>
          </a:xfrm>
        </p:spPr>
      </p:pic>
      <p:sp>
        <p:nvSpPr>
          <p:cNvPr id="17" name="Title 16">
            <a:extLst>
              <a:ext uri="{FF2B5EF4-FFF2-40B4-BE49-F238E27FC236}">
                <a16:creationId xmlns:a16="http://schemas.microsoft.com/office/drawing/2014/main" id="{1F61415E-E94B-4C19-8D2B-81CE9CC91722}"/>
              </a:ext>
            </a:extLst>
          </p:cNvPr>
          <p:cNvSpPr>
            <a:spLocks noGrp="1"/>
          </p:cNvSpPr>
          <p:nvPr>
            <p:ph type="ctrTitle"/>
          </p:nvPr>
        </p:nvSpPr>
        <p:spPr>
          <a:xfrm>
            <a:off x="190721" y="0"/>
            <a:ext cx="7705725" cy="3279775"/>
          </a:xfrm>
        </p:spPr>
        <p:txBody>
          <a:bodyPr/>
          <a:lstStyle/>
          <a:p>
            <a:r>
              <a:rPr lang="en-US" dirty="0"/>
              <a:t>Jack of all </a:t>
            </a:r>
            <a:br>
              <a:rPr lang="en-US" dirty="0"/>
            </a:br>
            <a:r>
              <a:rPr lang="en-US" dirty="0"/>
              <a:t>trades.. </a:t>
            </a:r>
          </a:p>
        </p:txBody>
      </p:sp>
      <p:graphicFrame>
        <p:nvGraphicFramePr>
          <p:cNvPr id="19" name="Diagram 18">
            <a:extLst>
              <a:ext uri="{FF2B5EF4-FFF2-40B4-BE49-F238E27FC236}">
                <a16:creationId xmlns:a16="http://schemas.microsoft.com/office/drawing/2014/main" id="{277569EF-5AFF-41DF-B31E-C474FB96F6E8}"/>
              </a:ext>
            </a:extLst>
          </p:cNvPr>
          <p:cNvGraphicFramePr/>
          <p:nvPr>
            <p:extLst>
              <p:ext uri="{D42A27DB-BD31-4B8C-83A1-F6EECF244321}">
                <p14:modId xmlns:p14="http://schemas.microsoft.com/office/powerpoint/2010/main" val="342917690"/>
              </p:ext>
            </p:extLst>
          </p:nvPr>
        </p:nvGraphicFramePr>
        <p:xfrm>
          <a:off x="337879" y="2768207"/>
          <a:ext cx="5502940" cy="3618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15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3D12B42E-40A0-4324-8154-007B8B18DEC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D8B456A9-6DA7-4090-A4A5-A4C4EE70FBE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AFCAA84A-68C7-4C51-802C-6BE994EA58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379592C5-A7B9-4463-9B1C-1B3646AD54A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00EC4E0A-2814-4736-8865-4267D9CB33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19"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3">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A screenshot of a cell phone&#10;&#10;Description generated with high confidence">
            <a:extLst>
              <a:ext uri="{FF2B5EF4-FFF2-40B4-BE49-F238E27FC236}">
                <a16:creationId xmlns:a16="http://schemas.microsoft.com/office/drawing/2014/main" id="{6A09873C-9483-411E-9D3A-BFDE7ABEDB90}"/>
              </a:ext>
            </a:extLst>
          </p:cNvPr>
          <p:cNvPicPr>
            <a:picLocks noChangeAspect="1"/>
          </p:cNvPicPr>
          <p:nvPr/>
        </p:nvPicPr>
        <p:blipFill rotWithShape="1">
          <a:blip r:embed="rId2">
            <a:alphaModFix amt="50000"/>
            <a:extLst/>
          </a:blip>
          <a:srcRect l="6988" r="4567" b="-1"/>
          <a:stretch/>
        </p:blipFill>
        <p:spPr>
          <a:xfrm>
            <a:off x="20" y="1"/>
            <a:ext cx="12191980" cy="6857999"/>
          </a:xfrm>
          <a:prstGeom prst="rect">
            <a:avLst/>
          </a:prstGeom>
        </p:spPr>
      </p:pic>
      <p:cxnSp>
        <p:nvCxnSpPr>
          <p:cNvPr id="69" name="Straight Connector 65">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48ED3875-B269-467F-A8CC-E60F42005947}"/>
              </a:ext>
            </a:extLst>
          </p:cNvPr>
          <p:cNvSpPr>
            <a:spLocks noGrp="1"/>
          </p:cNvSpPr>
          <p:nvPr>
            <p:ph type="ctrTitle" idx="4294967295"/>
          </p:nvPr>
        </p:nvSpPr>
        <p:spPr>
          <a:xfrm>
            <a:off x="4387349" y="1200152"/>
            <a:ext cx="6897171" cy="4457696"/>
          </a:xfrm>
          <a:prstGeom prst="ellipse">
            <a:avLst/>
          </a:prstGeom>
        </p:spPr>
        <p:txBody>
          <a:bodyPr vert="horz" lIns="91440" tIns="45720" rIns="91440" bIns="45720" rtlCol="0" anchor="ctr">
            <a:normAutofit/>
          </a:bodyPr>
          <a:lstStyle/>
          <a:p>
            <a:r>
              <a:rPr lang="en-US" sz="7400" kern="1200" dirty="0">
                <a:solidFill>
                  <a:srgbClr val="FFFFFF"/>
                </a:solidFill>
                <a:latin typeface="+mj-lt"/>
                <a:ea typeface="+mj-ea"/>
                <a:cs typeface="+mj-cs"/>
              </a:rPr>
              <a:t>Harvard Business Review</a:t>
            </a:r>
          </a:p>
        </p:txBody>
      </p:sp>
      <p:sp>
        <p:nvSpPr>
          <p:cNvPr id="57" name="Rectangle 56">
            <a:extLst>
              <a:ext uri="{FF2B5EF4-FFF2-40B4-BE49-F238E27FC236}">
                <a16:creationId xmlns:a16="http://schemas.microsoft.com/office/drawing/2014/main" id="{AC33BDA6-AD15-426D-8625-6788A9775E16}"/>
              </a:ext>
            </a:extLst>
          </p:cNvPr>
          <p:cNvSpPr/>
          <p:nvPr/>
        </p:nvSpPr>
        <p:spPr>
          <a:xfrm>
            <a:off x="1260629" y="5657848"/>
            <a:ext cx="3568823" cy="5831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a:extLst>
              <a:ext uri="{FF2B5EF4-FFF2-40B4-BE49-F238E27FC236}">
                <a16:creationId xmlns:a16="http://schemas.microsoft.com/office/drawing/2014/main" id="{EA3F6AA5-49B2-4C62-BA1B-6BD618563602}"/>
              </a:ext>
            </a:extLst>
          </p:cNvPr>
          <p:cNvSpPr txBox="1"/>
          <p:nvPr/>
        </p:nvSpPr>
        <p:spPr>
          <a:xfrm>
            <a:off x="0" y="6616738"/>
            <a:ext cx="4772460" cy="253916"/>
          </a:xfrm>
          <a:prstGeom prst="rect">
            <a:avLst/>
          </a:prstGeom>
          <a:noFill/>
        </p:spPr>
        <p:txBody>
          <a:bodyPr wrap="none" rtlCol="0">
            <a:spAutoFit/>
          </a:bodyPr>
          <a:lstStyle/>
          <a:p>
            <a:r>
              <a:rPr lang="en-US" sz="1050" dirty="0"/>
              <a:t>https://hbr.org/2012/10/</a:t>
            </a:r>
            <a:r>
              <a:rPr lang="en-US" sz="1050" dirty="0">
                <a:solidFill>
                  <a:srgbClr val="808080"/>
                </a:solidFill>
              </a:rPr>
              <a:t>data-scientist</a:t>
            </a:r>
            <a:r>
              <a:rPr lang="en-US" sz="1050" dirty="0"/>
              <a:t>-the-sexiest-job-of-the-21st-century</a:t>
            </a:r>
          </a:p>
        </p:txBody>
      </p:sp>
    </p:spTree>
    <p:extLst>
      <p:ext uri="{BB962C8B-B14F-4D97-AF65-F5344CB8AC3E}">
        <p14:creationId xmlns:p14="http://schemas.microsoft.com/office/powerpoint/2010/main" val="5344373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water, sky, outdoor&#10;&#10;Description generated with very high confidence">
            <a:extLst>
              <a:ext uri="{FF2B5EF4-FFF2-40B4-BE49-F238E27FC236}">
                <a16:creationId xmlns:a16="http://schemas.microsoft.com/office/drawing/2014/main" id="{1D903680-B5D4-4E20-9A6F-F756F8A2739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3" name="Title 2">
            <a:extLst>
              <a:ext uri="{FF2B5EF4-FFF2-40B4-BE49-F238E27FC236}">
                <a16:creationId xmlns:a16="http://schemas.microsoft.com/office/drawing/2014/main" id="{5C5086ED-152C-484C-8A1C-96B7623AC349}"/>
              </a:ext>
            </a:extLst>
          </p:cNvPr>
          <p:cNvSpPr>
            <a:spLocks noGrp="1"/>
          </p:cNvSpPr>
          <p:nvPr>
            <p:ph type="ctrTitle"/>
          </p:nvPr>
        </p:nvSpPr>
        <p:spPr>
          <a:xfrm>
            <a:off x="2243137" y="2026683"/>
            <a:ext cx="7705725" cy="2804634"/>
          </a:xfrm>
        </p:spPr>
        <p:txBody>
          <a:bodyPr>
            <a:normAutofit fontScale="90000"/>
          </a:bodyPr>
          <a:lstStyle/>
          <a:p>
            <a:pPr algn="ctr"/>
            <a:r>
              <a:rPr lang="en-US" sz="11500" dirty="0">
                <a:solidFill>
                  <a:srgbClr val="FFFFFF"/>
                </a:solidFill>
              </a:rPr>
              <a:t>Data Scientists</a:t>
            </a:r>
            <a:endParaRPr lang="en-US" sz="11500" dirty="0"/>
          </a:p>
        </p:txBody>
      </p:sp>
    </p:spTree>
    <p:extLst>
      <p:ext uri="{BB962C8B-B14F-4D97-AF65-F5344CB8AC3E}">
        <p14:creationId xmlns:p14="http://schemas.microsoft.com/office/powerpoint/2010/main" val="375746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351DFE5-F63D-4BE0-BDA9-E3EB88F01A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generated with very high confidence">
            <a:extLst>
              <a:ext uri="{FF2B5EF4-FFF2-40B4-BE49-F238E27FC236}">
                <a16:creationId xmlns:a16="http://schemas.microsoft.com/office/drawing/2014/main" id="{4B33D30D-6A47-4A46-83EA-75F22F0992E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52" y="0"/>
            <a:ext cx="12192000" cy="6858000"/>
          </a:xfrm>
          <a:prstGeom prst="rect">
            <a:avLst/>
          </a:prstGeom>
        </p:spPr>
      </p:pic>
      <p:sp>
        <p:nvSpPr>
          <p:cNvPr id="3" name="Title 2">
            <a:extLst>
              <a:ext uri="{FF2B5EF4-FFF2-40B4-BE49-F238E27FC236}">
                <a16:creationId xmlns:a16="http://schemas.microsoft.com/office/drawing/2014/main" id="{1EC29CF4-6E70-4F75-952C-056650FBB4EE}"/>
              </a:ext>
            </a:extLst>
          </p:cNvPr>
          <p:cNvSpPr>
            <a:spLocks noGrp="1"/>
          </p:cNvSpPr>
          <p:nvPr>
            <p:ph type="ctrTitle"/>
          </p:nvPr>
        </p:nvSpPr>
        <p:spPr>
          <a:xfrm>
            <a:off x="1179074" y="747713"/>
            <a:ext cx="9833548" cy="1325563"/>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Topics to discuss</a:t>
            </a:r>
          </a:p>
        </p:txBody>
      </p:sp>
      <p:graphicFrame>
        <p:nvGraphicFramePr>
          <p:cNvPr id="4" name="Diagram 3">
            <a:extLst>
              <a:ext uri="{FF2B5EF4-FFF2-40B4-BE49-F238E27FC236}">
                <a16:creationId xmlns:a16="http://schemas.microsoft.com/office/drawing/2014/main" id="{B73D2185-524E-40FA-B499-C9679C82CFFF}"/>
              </a:ext>
            </a:extLst>
          </p:cNvPr>
          <p:cNvGraphicFramePr/>
          <p:nvPr>
            <p:extLst>
              <p:ext uri="{D42A27DB-BD31-4B8C-83A1-F6EECF244321}">
                <p14:modId xmlns:p14="http://schemas.microsoft.com/office/powerpoint/2010/main" val="3565017787"/>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8CEFFD2-0E63-4115-B490-3585F9D67FF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1DF20D-324E-4E49-B63D-336810537A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DA0B9AA6-1E7C-4448-BC64-F9F6AF2F8C0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E7F9F5F7-C096-425C-9FD3-5824D40FEC8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6CCFB05-C70D-4331-8BBF-0E2832073E2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7D477AB-4C11-480C-83F1-316012146D7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B05F5733-C69B-4E33-B68F-520380381E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Definition of Terms</a:t>
            </a:r>
          </a:p>
        </p:txBody>
      </p:sp>
    </p:spTree>
    <p:extLst>
      <p:ext uri="{BB962C8B-B14F-4D97-AF65-F5344CB8AC3E}">
        <p14:creationId xmlns:p14="http://schemas.microsoft.com/office/powerpoint/2010/main" val="232034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erson standing in front of a building&#10;&#10;Description generated with high confidence">
            <a:extLst>
              <a:ext uri="{FF2B5EF4-FFF2-40B4-BE49-F238E27FC236}">
                <a16:creationId xmlns:a16="http://schemas.microsoft.com/office/drawing/2014/main" id="{2F1DFF7B-9586-42F0-8FB6-FD9F35288523}"/>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3316" b="11684"/>
          <a:stretch/>
        </p:blipFill>
        <p:spPr>
          <a:xfrm>
            <a:off x="20" y="1"/>
            <a:ext cx="12191980" cy="6857999"/>
          </a:xfrm>
          <a:prstGeom prst="rect">
            <a:avLst/>
          </a:prstGeom>
        </p:spPr>
      </p:pic>
      <p:graphicFrame>
        <p:nvGraphicFramePr>
          <p:cNvPr id="6" name="Diagram 5">
            <a:extLst>
              <a:ext uri="{FF2B5EF4-FFF2-40B4-BE49-F238E27FC236}">
                <a16:creationId xmlns:a16="http://schemas.microsoft.com/office/drawing/2014/main" id="{A270AEFA-EF4F-4BAE-8134-1B22E552D593}"/>
              </a:ext>
            </a:extLst>
          </p:cNvPr>
          <p:cNvGraphicFramePr/>
          <p:nvPr>
            <p:extLst>
              <p:ext uri="{D42A27DB-BD31-4B8C-83A1-F6EECF244321}">
                <p14:modId xmlns:p14="http://schemas.microsoft.com/office/powerpoint/2010/main" val="1729733229"/>
              </p:ext>
            </p:extLst>
          </p:nvPr>
        </p:nvGraphicFramePr>
        <p:xfrm>
          <a:off x="439479" y="180950"/>
          <a:ext cx="11490251" cy="6304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59238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16133F9-F0B3-4631-AB93-2A7F0C1E769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FB10A708-DC38-4D64-91CE-DB0CFF1F5E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7FA22041-BAC9-4E20-B764-50B01643690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326C3BF-1F5C-40DD-81AF-3B99DB93F3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Word Cloud">
            <a:extLst>
              <a:ext uri="{FF2B5EF4-FFF2-40B4-BE49-F238E27FC236}">
                <a16:creationId xmlns:a16="http://schemas.microsoft.com/office/drawing/2014/main" id="{2AAED400-4162-48A2-91B0-B8EA3F2821A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8381" r="19819"/>
          <a:stretch/>
        </p:blipFill>
        <p:spPr>
          <a:xfrm>
            <a:off x="20" y="10"/>
            <a:ext cx="7534636" cy="6857990"/>
          </a:xfrm>
          <a:prstGeom prst="rect">
            <a:avLst/>
          </a:prstGeom>
        </p:spPr>
      </p:pic>
      <p:sp>
        <p:nvSpPr>
          <p:cNvPr id="6" name="Title 5">
            <a:extLst>
              <a:ext uri="{FF2B5EF4-FFF2-40B4-BE49-F238E27FC236}">
                <a16:creationId xmlns:a16="http://schemas.microsoft.com/office/drawing/2014/main" id="{B25E4D55-293E-4DF7-9592-F56C9B54011C}"/>
              </a:ext>
            </a:extLst>
          </p:cNvPr>
          <p:cNvSpPr>
            <a:spLocks noGrp="1"/>
          </p:cNvSpPr>
          <p:nvPr>
            <p:ph type="ctrTitle"/>
          </p:nvPr>
        </p:nvSpPr>
        <p:spPr>
          <a:xfrm>
            <a:off x="8174735" y="640081"/>
            <a:ext cx="3377183" cy="3708895"/>
          </a:xfrm>
          <a:noFill/>
        </p:spPr>
        <p:txBody>
          <a:bodyPr vert="horz" lIns="91440" tIns="45720" rIns="91440" bIns="45720" rtlCol="0" anchor="b">
            <a:normAutofit/>
          </a:bodyPr>
          <a:lstStyle/>
          <a:p>
            <a:r>
              <a:rPr lang="en-US" sz="4400" dirty="0">
                <a:solidFill>
                  <a:schemeClr val="tx1"/>
                </a:solidFill>
              </a:rPr>
              <a:t>Data Science</a:t>
            </a:r>
          </a:p>
        </p:txBody>
      </p:sp>
    </p:spTree>
    <p:extLst>
      <p:ext uri="{BB962C8B-B14F-4D97-AF65-F5344CB8AC3E}">
        <p14:creationId xmlns:p14="http://schemas.microsoft.com/office/powerpoint/2010/main" val="70222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close up of a tennis court&#10;&#10;Description generated with very high confidence">
            <a:extLst>
              <a:ext uri="{FF2B5EF4-FFF2-40B4-BE49-F238E27FC236}">
                <a16:creationId xmlns:a16="http://schemas.microsoft.com/office/drawing/2014/main" id="{FBD4A404-CDC7-43CE-AED7-9BC6717E80D7}"/>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cxnSp>
        <p:nvCxnSpPr>
          <p:cNvPr id="18" name="Straight Connector 17">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F8B2778-0CFB-42CA-B9BF-28E64E149EB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data?</a:t>
            </a:r>
          </a:p>
        </p:txBody>
      </p:sp>
    </p:spTree>
    <p:extLst>
      <p:ext uri="{BB962C8B-B14F-4D97-AF65-F5344CB8AC3E}">
        <p14:creationId xmlns:p14="http://schemas.microsoft.com/office/powerpoint/2010/main" val="8189821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Custom 6">
      <a:dk1>
        <a:srgbClr val="FFFFFF"/>
      </a:dk1>
      <a:lt1>
        <a:srgbClr val="3C3C3C"/>
      </a:lt1>
      <a:dk2>
        <a:srgbClr val="F2F2F2"/>
      </a:dk2>
      <a:lt2>
        <a:srgbClr val="7F7F7F"/>
      </a:lt2>
      <a:accent1>
        <a:srgbClr val="5B9BD5"/>
      </a:accent1>
      <a:accent2>
        <a:srgbClr val="ED7D31"/>
      </a:accent2>
      <a:accent3>
        <a:srgbClr val="A5A5A5"/>
      </a:accent3>
      <a:accent4>
        <a:srgbClr val="FFC000"/>
      </a:accent4>
      <a:accent5>
        <a:srgbClr val="4472C4"/>
      </a:accent5>
      <a:accent6>
        <a:srgbClr val="70AD47"/>
      </a:accent6>
      <a:hlink>
        <a:srgbClr val="E3D0F1"/>
      </a:hlink>
      <a:folHlink>
        <a:srgbClr val="7030A0"/>
      </a:folHlink>
    </a:clrScheme>
    <a:fontScheme name="resume">
      <a:majorFont>
        <a:latin typeface="Brassi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10B8C3C-FFCF-4A33-BEAD-BD6794FC3A0F}" vid="{5C1F99BB-EDB8-49E2-B78D-0928463A8BCC}"/>
    </a:ext>
  </a:extLst>
</a:theme>
</file>

<file path=docProps/app.xml><?xml version="1.0" encoding="utf-8"?>
<Properties xmlns="http://schemas.openxmlformats.org/officeDocument/2006/extended-properties" xmlns:vt="http://schemas.openxmlformats.org/officeDocument/2006/docPropsVTypes">
  <Template>RESUME-dark-template</Template>
  <TotalTime>1421</TotalTime>
  <Words>272</Words>
  <Application>Microsoft Office PowerPoint</Application>
  <PresentationFormat>Widescreen</PresentationFormat>
  <Paragraphs>49</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Agency FB</vt:lpstr>
      <vt:lpstr>Arial</vt:lpstr>
      <vt:lpstr>Brassie</vt:lpstr>
      <vt:lpstr>Open Sans</vt:lpstr>
      <vt:lpstr>Open Sans Light</vt:lpstr>
      <vt:lpstr>Open Sans Semibold</vt:lpstr>
      <vt:lpstr>1_Office Theme</vt:lpstr>
      <vt:lpstr>The Sexiest Job of the 21st Century</vt:lpstr>
      <vt:lpstr>The Sexiest Job of the 21st Century</vt:lpstr>
      <vt:lpstr>Harvard Business Review</vt:lpstr>
      <vt:lpstr>Data Scientists</vt:lpstr>
      <vt:lpstr>Topics to discuss</vt:lpstr>
      <vt:lpstr>Definition of Terms</vt:lpstr>
      <vt:lpstr>PowerPoint Presentation</vt:lpstr>
      <vt:lpstr>Data Science</vt:lpstr>
      <vt:lpstr>How do you define data?</vt:lpstr>
      <vt:lpstr>“Data is the new OIL.” -Clive Humby, UK Mathemetician and architect of Tesco’s Clubcard,  2006 </vt:lpstr>
      <vt:lpstr>How do you define Science?</vt:lpstr>
      <vt:lpstr>the systematic study of the nature and behavior of the material and physical universe, based on observation, experiment, and measurement, and the formulation of laws to describe these facts in general terms (Collins Dictionary) https://www.collinsdictionary.com/dictionary/english/science</vt:lpstr>
      <vt:lpstr>Science in Data Science</vt:lpstr>
      <vt:lpstr>How do you define Artificial Intelligence?</vt:lpstr>
      <vt:lpstr>Andrew Ng</vt:lpstr>
      <vt:lpstr>How do you define Machine Learning?</vt:lpstr>
      <vt:lpstr>PowerPoint Presentation</vt:lpstr>
      <vt:lpstr>PowerPoint Presentation</vt:lpstr>
      <vt:lpstr>Who is a Data Scientist?</vt:lpstr>
      <vt:lpstr>Kevin Rotairo</vt:lpstr>
      <vt:lpstr>Jack of all  trades..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Rotairo</dc:creator>
  <cp:lastModifiedBy>Kevin Rotairo</cp:lastModifiedBy>
  <cp:revision>24</cp:revision>
  <dcterms:created xsi:type="dcterms:W3CDTF">2017-11-07T14:52:38Z</dcterms:created>
  <dcterms:modified xsi:type="dcterms:W3CDTF">2017-11-15T14:25:13Z</dcterms:modified>
</cp:coreProperties>
</file>